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1" r:id="rId4"/>
    <p:sldId id="262" r:id="rId5"/>
    <p:sldId id="263" r:id="rId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0" dirty="0"/>
              <a:t>‹#›</a:t>
            </a:fld>
            <a:endParaRPr spc="-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F68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0" dirty="0"/>
              <a:t>‹#›</a:t>
            </a:fld>
            <a:endParaRPr spc="-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F68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0" dirty="0"/>
              <a:t>‹#›</a:t>
            </a:fld>
            <a:endParaRPr spc="-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533631" y="682751"/>
            <a:ext cx="658495" cy="2369820"/>
          </a:xfrm>
          <a:custGeom>
            <a:avLst/>
            <a:gdLst/>
            <a:ahLst/>
            <a:cxnLst/>
            <a:rect l="l" t="t" r="r" b="b"/>
            <a:pathLst>
              <a:path w="658495" h="2369820">
                <a:moveTo>
                  <a:pt x="658368" y="0"/>
                </a:moveTo>
                <a:lnTo>
                  <a:pt x="0" y="0"/>
                </a:lnTo>
                <a:lnTo>
                  <a:pt x="0" y="2369820"/>
                </a:lnTo>
                <a:lnTo>
                  <a:pt x="658368" y="2369820"/>
                </a:lnTo>
                <a:lnTo>
                  <a:pt x="658368" y="0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51803"/>
            <a:ext cx="777240" cy="806450"/>
          </a:xfrm>
          <a:custGeom>
            <a:avLst/>
            <a:gdLst/>
            <a:ahLst/>
            <a:cxnLst/>
            <a:rect l="l" t="t" r="r" b="b"/>
            <a:pathLst>
              <a:path w="777240" h="806450">
                <a:moveTo>
                  <a:pt x="777240" y="0"/>
                </a:moveTo>
                <a:lnTo>
                  <a:pt x="0" y="0"/>
                </a:lnTo>
                <a:lnTo>
                  <a:pt x="0" y="806196"/>
                </a:lnTo>
                <a:lnTo>
                  <a:pt x="777240" y="806196"/>
                </a:lnTo>
                <a:lnTo>
                  <a:pt x="777240" y="0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FF68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0" dirty="0"/>
              <a:t>‹#›</a:t>
            </a:fld>
            <a:endParaRPr spc="-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0" dirty="0"/>
              <a:t>‹#›</a:t>
            </a:fld>
            <a:endParaRPr spc="-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51803"/>
            <a:ext cx="777240" cy="806450"/>
          </a:xfrm>
          <a:custGeom>
            <a:avLst/>
            <a:gdLst/>
            <a:ahLst/>
            <a:cxnLst/>
            <a:rect l="l" t="t" r="r" b="b"/>
            <a:pathLst>
              <a:path w="777240" h="806450">
                <a:moveTo>
                  <a:pt x="777240" y="0"/>
                </a:moveTo>
                <a:lnTo>
                  <a:pt x="0" y="0"/>
                </a:lnTo>
                <a:lnTo>
                  <a:pt x="0" y="806196"/>
                </a:lnTo>
                <a:lnTo>
                  <a:pt x="777240" y="806196"/>
                </a:lnTo>
                <a:lnTo>
                  <a:pt x="777240" y="0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7183" y="2754579"/>
            <a:ext cx="4437633" cy="143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FF68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3359" y="6324625"/>
            <a:ext cx="350520" cy="33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00" dirty="0"/>
              <a:t>‹#›</a:t>
            </a:fld>
            <a:endParaRPr spc="-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25933E-A6BF-4B9F-B381-421A018E2CC7}"/>
              </a:ext>
            </a:extLst>
          </p:cNvPr>
          <p:cNvSpPr txBox="1"/>
          <p:nvPr/>
        </p:nvSpPr>
        <p:spPr>
          <a:xfrm>
            <a:off x="3434862" y="1401348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Digital Marketing Services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0A4D759-19D5-4777-8844-574096ABC400}"/>
              </a:ext>
            </a:extLst>
          </p:cNvPr>
          <p:cNvSpPr/>
          <p:nvPr/>
        </p:nvSpPr>
        <p:spPr>
          <a:xfrm>
            <a:off x="10521133" y="197822"/>
            <a:ext cx="1325879" cy="1324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Outreach">
            <a:extLst>
              <a:ext uri="{FF2B5EF4-FFF2-40B4-BE49-F238E27FC236}">
                <a16:creationId xmlns:a16="http://schemas.microsoft.com/office/drawing/2014/main" id="{9E822877-137B-4932-A0AB-1B6BD6D9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3" y="475280"/>
            <a:ext cx="3113134" cy="8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3709AF-7C67-41C2-A12B-E4315D376BFA}"/>
              </a:ext>
            </a:extLst>
          </p:cNvPr>
          <p:cNvSpPr txBox="1"/>
          <p:nvPr/>
        </p:nvSpPr>
        <p:spPr>
          <a:xfrm>
            <a:off x="609600" y="2819400"/>
            <a:ext cx="1097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Abbsent</a:t>
            </a:r>
            <a:r>
              <a:rPr lang="en-US" sz="3200" dirty="0">
                <a:solidFill>
                  <a:schemeClr val="bg1"/>
                </a:solidFill>
              </a:rPr>
              <a:t> Solutions is an associate and Digital Marketing partner of Outreach Marketing. We aim to provide on Stop state of the art Digital Marketing and  Business Intelligence / Data Integration services for our valued business clients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76540" cy="6858000"/>
          </a:xfrm>
          <a:custGeom>
            <a:avLst/>
            <a:gdLst/>
            <a:ahLst/>
            <a:cxnLst/>
            <a:rect l="l" t="t" r="r" b="b"/>
            <a:pathLst>
              <a:path w="7876540" h="6858000">
                <a:moveTo>
                  <a:pt x="0" y="6858000"/>
                </a:moveTo>
                <a:lnTo>
                  <a:pt x="7876032" y="6858000"/>
                </a:lnTo>
                <a:lnTo>
                  <a:pt x="78760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3043" y="910539"/>
            <a:ext cx="404114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155" dirty="0"/>
              <a:t>Abdul</a:t>
            </a:r>
            <a:r>
              <a:rPr sz="4400" spc="-430" dirty="0"/>
              <a:t> </a:t>
            </a:r>
            <a:r>
              <a:rPr sz="4400" spc="30" dirty="0"/>
              <a:t>Hannan  </a:t>
            </a:r>
            <a:r>
              <a:rPr sz="4400" spc="-5" dirty="0">
                <a:solidFill>
                  <a:srgbClr val="FFFFFF"/>
                </a:solidFill>
              </a:rPr>
              <a:t>Sheikh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1612391" y="2441448"/>
            <a:ext cx="184403" cy="185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8532" y="2471927"/>
            <a:ext cx="184404" cy="149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7776" y="2452116"/>
            <a:ext cx="184404" cy="184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76031" y="0"/>
            <a:ext cx="4315968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3043" y="3494277"/>
            <a:ext cx="4703445" cy="19125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690"/>
              </a:spcBef>
            </a:pPr>
            <a:r>
              <a:rPr lang="en-US" sz="1400" spc="-5" dirty="0">
                <a:solidFill>
                  <a:srgbClr val="FFFFFF"/>
                </a:solidFill>
                <a:latin typeface="Arial"/>
                <a:cs typeface="Arial"/>
              </a:rPr>
              <a:t>Abdul Hannan is a senior Partner who leads Digital Marketing Services Division. He is an accomplished IT Professional and business leader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 the Digital Marketing &amp;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Software Development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Industry since the beginning of 2009.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Abdul Hannan has a Master’s Degree in Computer Sciences from COMSATS.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540571C-3898-4A97-946C-B21BB60573AD}"/>
              </a:ext>
            </a:extLst>
          </p:cNvPr>
          <p:cNvSpPr/>
          <p:nvPr/>
        </p:nvSpPr>
        <p:spPr>
          <a:xfrm>
            <a:off x="0" y="0"/>
            <a:ext cx="7876540" cy="6858000"/>
          </a:xfrm>
          <a:custGeom>
            <a:avLst/>
            <a:gdLst/>
            <a:ahLst/>
            <a:cxnLst/>
            <a:rect l="l" t="t" r="r" b="b"/>
            <a:pathLst>
              <a:path w="7876540" h="6858000">
                <a:moveTo>
                  <a:pt x="0" y="6858000"/>
                </a:moveTo>
                <a:lnTo>
                  <a:pt x="7876032" y="6858000"/>
                </a:lnTo>
                <a:lnTo>
                  <a:pt x="78760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9891" y="682751"/>
            <a:ext cx="7063740" cy="3698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822706"/>
            <a:ext cx="263080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60" dirty="0">
                <a:solidFill>
                  <a:srgbClr val="FC7800"/>
                </a:solidFill>
              </a:rPr>
              <a:t>Our</a:t>
            </a:r>
            <a:r>
              <a:rPr sz="4400" spc="-434" dirty="0">
                <a:solidFill>
                  <a:srgbClr val="FC7800"/>
                </a:solidFill>
              </a:rPr>
              <a:t> </a:t>
            </a:r>
            <a:r>
              <a:rPr sz="4400" spc="160" dirty="0">
                <a:solidFill>
                  <a:srgbClr val="FC7800"/>
                </a:solidFill>
              </a:rPr>
              <a:t>Main  </a:t>
            </a:r>
            <a:r>
              <a:rPr sz="4400" spc="-5" dirty="0">
                <a:solidFill>
                  <a:srgbClr val="FFFFFF"/>
                </a:solidFill>
              </a:rPr>
              <a:t>Services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905357" y="2207107"/>
            <a:ext cx="3140075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designing and updating an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immersive website,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 boosting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digital marketing success, 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software  development, outsourcing,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video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production.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help our clients</a:t>
            </a:r>
            <a:r>
              <a:rPr sz="1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reinvent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their brand image, and consolidate</a:t>
            </a:r>
            <a:r>
              <a:rPr sz="1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their  position amongst industry</a:t>
            </a:r>
            <a:r>
              <a:rPr sz="1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leaders.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5611" y="4352382"/>
            <a:ext cx="2021205" cy="1388745"/>
          </a:xfrm>
          <a:prstGeom prst="rect">
            <a:avLst/>
          </a:prstGeom>
        </p:spPr>
        <p:txBody>
          <a:bodyPr vert="horz" wrap="square" lIns="0" tIns="272415" rIns="0" bIns="0" rtlCol="0">
            <a:spAutoFit/>
          </a:bodyPr>
          <a:lstStyle/>
          <a:p>
            <a:pPr marL="582295">
              <a:lnSpc>
                <a:spcPct val="100000"/>
              </a:lnSpc>
              <a:spcBef>
                <a:spcPts val="2145"/>
              </a:spcBef>
            </a:pPr>
            <a:r>
              <a:rPr sz="4800" spc="-480" dirty="0">
                <a:solidFill>
                  <a:srgbClr val="FC7800"/>
                </a:solidFill>
                <a:latin typeface="Verdana"/>
                <a:cs typeface="Verdana"/>
              </a:rPr>
              <a:t>01</a:t>
            </a:r>
            <a:endParaRPr sz="4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Marketing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8026" y="4449153"/>
            <a:ext cx="1605915" cy="150241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R="34290" algn="ctr">
              <a:lnSpc>
                <a:spcPct val="100000"/>
              </a:lnSpc>
              <a:spcBef>
                <a:spcPts val="1380"/>
              </a:spcBef>
            </a:pPr>
            <a:r>
              <a:rPr sz="4800" spc="20" dirty="0">
                <a:solidFill>
                  <a:srgbClr val="FC7800"/>
                </a:solidFill>
                <a:latin typeface="Verdana"/>
                <a:cs typeface="Verdana"/>
              </a:rPr>
              <a:t>02</a:t>
            </a:r>
            <a:endParaRPr sz="4800">
              <a:latin typeface="Verdana"/>
              <a:cs typeface="Verdana"/>
            </a:endParaRPr>
          </a:p>
          <a:p>
            <a:pPr marL="12700" marR="5080" indent="-3810" algn="ctr">
              <a:lnSpc>
                <a:spcPts val="1939"/>
              </a:lnSpc>
              <a:spcBef>
                <a:spcPts val="730"/>
              </a:spcBef>
            </a:pP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Software 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lopme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13423" y="4449153"/>
            <a:ext cx="2216150" cy="150241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80"/>
              </a:spcBef>
            </a:pPr>
            <a:r>
              <a:rPr sz="4800" spc="-5" dirty="0">
                <a:solidFill>
                  <a:srgbClr val="FC7800"/>
                </a:solidFill>
                <a:latin typeface="Verdana"/>
                <a:cs typeface="Verdana"/>
              </a:rPr>
              <a:t>03</a:t>
            </a:r>
            <a:endParaRPr sz="4800">
              <a:latin typeface="Verdana"/>
              <a:cs typeface="Verdana"/>
            </a:endParaRPr>
          </a:p>
          <a:p>
            <a:pPr marL="12700" marR="5080" algn="ctr">
              <a:lnSpc>
                <a:spcPts val="1939"/>
              </a:lnSpc>
              <a:spcBef>
                <a:spcPts val="730"/>
              </a:spcBef>
            </a:pP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Mobile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Application 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91676" y="4449153"/>
            <a:ext cx="2064385" cy="174942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80"/>
              </a:spcBef>
            </a:pPr>
            <a:r>
              <a:rPr sz="4800" spc="-25" dirty="0">
                <a:solidFill>
                  <a:srgbClr val="FC7800"/>
                </a:solidFill>
                <a:latin typeface="Verdana"/>
                <a:cs typeface="Verdana"/>
              </a:rPr>
              <a:t>04</a:t>
            </a:r>
            <a:endParaRPr sz="4800">
              <a:latin typeface="Verdana"/>
              <a:cs typeface="Verdana"/>
            </a:endParaRPr>
          </a:p>
          <a:p>
            <a:pPr marL="12065" marR="5080" indent="635" algn="ctr">
              <a:lnSpc>
                <a:spcPts val="1939"/>
              </a:lnSpc>
              <a:spcBef>
                <a:spcPts val="730"/>
              </a:spcBef>
            </a:pP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Business 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ge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e/</a:t>
            </a:r>
            <a:r>
              <a:rPr sz="18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ata 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Integrations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>
            <a:extLst>
              <a:ext uri="{FF2B5EF4-FFF2-40B4-BE49-F238E27FC236}">
                <a16:creationId xmlns:a16="http://schemas.microsoft.com/office/drawing/2014/main" id="{47144F6E-5015-4E70-8ED0-3EA38EBD4798}"/>
              </a:ext>
            </a:extLst>
          </p:cNvPr>
          <p:cNvSpPr/>
          <p:nvPr/>
        </p:nvSpPr>
        <p:spPr>
          <a:xfrm>
            <a:off x="0" y="0"/>
            <a:ext cx="7876540" cy="6858000"/>
          </a:xfrm>
          <a:custGeom>
            <a:avLst/>
            <a:gdLst/>
            <a:ahLst/>
            <a:cxnLst/>
            <a:rect l="l" t="t" r="r" b="b"/>
            <a:pathLst>
              <a:path w="7876540" h="6858000">
                <a:moveTo>
                  <a:pt x="0" y="6858000"/>
                </a:moveTo>
                <a:lnTo>
                  <a:pt x="7876032" y="6858000"/>
                </a:lnTo>
                <a:lnTo>
                  <a:pt x="78760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3379" y="363583"/>
            <a:ext cx="8041640" cy="137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05"/>
              </a:spcBef>
            </a:pPr>
            <a:r>
              <a:rPr sz="4400" spc="40" dirty="0">
                <a:solidFill>
                  <a:srgbClr val="FC7800"/>
                </a:solidFill>
              </a:rPr>
              <a:t>Digital </a:t>
            </a:r>
            <a:r>
              <a:rPr sz="4400" spc="90" dirty="0">
                <a:solidFill>
                  <a:srgbClr val="FC7800"/>
                </a:solidFill>
              </a:rPr>
              <a:t>Marke</a:t>
            </a:r>
            <a:r>
              <a:rPr sz="4400" spc="90" dirty="0">
                <a:solidFill>
                  <a:srgbClr val="FC7800"/>
                </a:solidFill>
                <a:uFill>
                  <a:solidFill>
                    <a:srgbClr val="FC7800"/>
                  </a:solidFill>
                </a:uFill>
              </a:rPr>
              <a:t>tin</a:t>
            </a:r>
            <a:r>
              <a:rPr sz="4400" spc="90" dirty="0">
                <a:solidFill>
                  <a:srgbClr val="FC7800"/>
                </a:solidFill>
              </a:rPr>
              <a:t>g</a:t>
            </a:r>
            <a:r>
              <a:rPr sz="4400" spc="-790" dirty="0">
                <a:solidFill>
                  <a:srgbClr val="FC7800"/>
                </a:solidFill>
              </a:rPr>
              <a:t> </a:t>
            </a:r>
            <a:r>
              <a:rPr sz="4400" spc="-45" dirty="0">
                <a:solidFill>
                  <a:srgbClr val="FFFFFF"/>
                </a:solidFill>
              </a:rPr>
              <a:t>SERVICES</a:t>
            </a:r>
            <a:endParaRPr sz="4400" dirty="0"/>
          </a:p>
          <a:p>
            <a:pPr marL="379730" marR="123189" indent="-367665">
              <a:lnSpc>
                <a:spcPct val="150000"/>
              </a:lnSpc>
              <a:spcBef>
                <a:spcPts val="1040"/>
              </a:spcBef>
            </a:pPr>
            <a:r>
              <a:rPr sz="1200" spc="30" dirty="0">
                <a:solidFill>
                  <a:srgbClr val="FFFFFF"/>
                </a:solidFill>
              </a:rPr>
              <a:t>Abbsent</a:t>
            </a:r>
            <a:r>
              <a:rPr sz="1200" spc="-85" dirty="0">
                <a:solidFill>
                  <a:srgbClr val="FFFFFF"/>
                </a:solidFill>
              </a:rPr>
              <a:t> </a:t>
            </a:r>
            <a:r>
              <a:rPr sz="1200" spc="5" dirty="0">
                <a:solidFill>
                  <a:srgbClr val="FFFFFF"/>
                </a:solidFill>
              </a:rPr>
              <a:t>Solutions</a:t>
            </a:r>
            <a:r>
              <a:rPr sz="1200" spc="-85" dirty="0">
                <a:solidFill>
                  <a:srgbClr val="FFFFFF"/>
                </a:solidFill>
              </a:rPr>
              <a:t> </a:t>
            </a:r>
            <a:r>
              <a:rPr sz="1200" spc="10" dirty="0">
                <a:solidFill>
                  <a:srgbClr val="FFFFFF"/>
                </a:solidFill>
              </a:rPr>
              <a:t>provides</a:t>
            </a:r>
            <a:r>
              <a:rPr sz="1200" spc="-60" dirty="0">
                <a:solidFill>
                  <a:srgbClr val="FFFFFF"/>
                </a:solidFill>
              </a:rPr>
              <a:t> </a:t>
            </a:r>
            <a:r>
              <a:rPr sz="1200" spc="-10" dirty="0">
                <a:solidFill>
                  <a:srgbClr val="FFFFFF"/>
                </a:solidFill>
              </a:rPr>
              <a:t>creativity,</a:t>
            </a:r>
            <a:r>
              <a:rPr sz="1200" spc="-120" dirty="0">
                <a:solidFill>
                  <a:srgbClr val="FFFFFF"/>
                </a:solidFill>
              </a:rPr>
              <a:t> </a:t>
            </a:r>
            <a:r>
              <a:rPr sz="1200" spc="-5" dirty="0">
                <a:solidFill>
                  <a:srgbClr val="FFFFFF"/>
                </a:solidFill>
              </a:rPr>
              <a:t>passion,</a:t>
            </a:r>
            <a:r>
              <a:rPr sz="1200" spc="-90" dirty="0">
                <a:solidFill>
                  <a:srgbClr val="FFFFFF"/>
                </a:solidFill>
              </a:rPr>
              <a:t> </a:t>
            </a:r>
            <a:r>
              <a:rPr sz="1200" spc="10" dirty="0">
                <a:solidFill>
                  <a:srgbClr val="FFFFFF"/>
                </a:solidFill>
              </a:rPr>
              <a:t>professionalism</a:t>
            </a:r>
            <a:r>
              <a:rPr sz="1200" spc="-95" dirty="0">
                <a:solidFill>
                  <a:srgbClr val="FFFFFF"/>
                </a:solidFill>
              </a:rPr>
              <a:t> </a:t>
            </a:r>
            <a:r>
              <a:rPr sz="1200" spc="15" dirty="0">
                <a:solidFill>
                  <a:srgbClr val="FFFFFF"/>
                </a:solidFill>
              </a:rPr>
              <a:t>and</a:t>
            </a:r>
            <a:r>
              <a:rPr sz="1200" spc="-90" dirty="0">
                <a:solidFill>
                  <a:srgbClr val="FFFFFF"/>
                </a:solidFill>
              </a:rPr>
              <a:t> </a:t>
            </a:r>
            <a:r>
              <a:rPr sz="1200" spc="-10" dirty="0">
                <a:solidFill>
                  <a:srgbClr val="FFFFFF"/>
                </a:solidFill>
              </a:rPr>
              <a:t>reliability.</a:t>
            </a:r>
            <a:r>
              <a:rPr sz="1200" spc="-95" dirty="0">
                <a:solidFill>
                  <a:srgbClr val="FFFFFF"/>
                </a:solidFill>
              </a:rPr>
              <a:t> </a:t>
            </a:r>
            <a:r>
              <a:rPr sz="1200" spc="45" dirty="0">
                <a:solidFill>
                  <a:srgbClr val="FFFFFF"/>
                </a:solidFill>
              </a:rPr>
              <a:t>We</a:t>
            </a:r>
            <a:r>
              <a:rPr sz="1200" spc="-100" dirty="0">
                <a:solidFill>
                  <a:srgbClr val="FFFFFF"/>
                </a:solidFill>
              </a:rPr>
              <a:t> </a:t>
            </a:r>
            <a:r>
              <a:rPr sz="1200" spc="25" dirty="0">
                <a:solidFill>
                  <a:srgbClr val="FFFFFF"/>
                </a:solidFill>
              </a:rPr>
              <a:t>offer</a:t>
            </a:r>
            <a:r>
              <a:rPr sz="1200" spc="-95" dirty="0">
                <a:solidFill>
                  <a:srgbClr val="FFFFFF"/>
                </a:solidFill>
              </a:rPr>
              <a:t> </a:t>
            </a:r>
            <a:r>
              <a:rPr sz="1200" spc="-20" dirty="0">
                <a:solidFill>
                  <a:srgbClr val="FFFFFF"/>
                </a:solidFill>
              </a:rPr>
              <a:t>a</a:t>
            </a:r>
            <a:r>
              <a:rPr sz="1200" spc="-90" dirty="0">
                <a:solidFill>
                  <a:srgbClr val="FFFFFF"/>
                </a:solidFill>
              </a:rPr>
              <a:t> </a:t>
            </a:r>
            <a:r>
              <a:rPr sz="1200" spc="45" dirty="0">
                <a:solidFill>
                  <a:srgbClr val="FFFFFF"/>
                </a:solidFill>
              </a:rPr>
              <a:t>wide</a:t>
            </a:r>
            <a:r>
              <a:rPr sz="1200" spc="-80" dirty="0">
                <a:solidFill>
                  <a:srgbClr val="FFFFFF"/>
                </a:solidFill>
              </a:rPr>
              <a:t> </a:t>
            </a:r>
            <a:r>
              <a:rPr sz="1200" spc="5" dirty="0">
                <a:solidFill>
                  <a:srgbClr val="FFFFFF"/>
                </a:solidFill>
              </a:rPr>
              <a:t>range</a:t>
            </a:r>
            <a:r>
              <a:rPr sz="1200" spc="-110" dirty="0">
                <a:solidFill>
                  <a:srgbClr val="FFFFFF"/>
                </a:solidFill>
              </a:rPr>
              <a:t> </a:t>
            </a:r>
            <a:r>
              <a:rPr sz="1200" spc="45" dirty="0">
                <a:solidFill>
                  <a:srgbClr val="FFFFFF"/>
                </a:solidFill>
              </a:rPr>
              <a:t>of  </a:t>
            </a:r>
            <a:r>
              <a:rPr sz="1200" spc="5" dirty="0">
                <a:solidFill>
                  <a:srgbClr val="FFFFFF"/>
                </a:solidFill>
              </a:rPr>
              <a:t>marketing</a:t>
            </a:r>
            <a:r>
              <a:rPr sz="1200" spc="-114" dirty="0">
                <a:solidFill>
                  <a:srgbClr val="FFFFFF"/>
                </a:solidFill>
              </a:rPr>
              <a:t> </a:t>
            </a:r>
            <a:r>
              <a:rPr sz="1200" dirty="0">
                <a:solidFill>
                  <a:srgbClr val="FFFFFF"/>
                </a:solidFill>
              </a:rPr>
              <a:t>services</a:t>
            </a:r>
            <a:r>
              <a:rPr sz="1200" spc="-105" dirty="0">
                <a:solidFill>
                  <a:srgbClr val="FFFFFF"/>
                </a:solidFill>
              </a:rPr>
              <a:t> </a:t>
            </a:r>
            <a:r>
              <a:rPr sz="1200" spc="40" dirty="0">
                <a:solidFill>
                  <a:srgbClr val="FFFFFF"/>
                </a:solidFill>
              </a:rPr>
              <a:t>to</a:t>
            </a:r>
            <a:r>
              <a:rPr sz="1200" spc="-85" dirty="0">
                <a:solidFill>
                  <a:srgbClr val="FFFFFF"/>
                </a:solidFill>
              </a:rPr>
              <a:t> </a:t>
            </a:r>
            <a:r>
              <a:rPr sz="1200" spc="25" dirty="0">
                <a:solidFill>
                  <a:srgbClr val="FFFFFF"/>
                </a:solidFill>
              </a:rPr>
              <a:t>help</a:t>
            </a:r>
            <a:r>
              <a:rPr sz="1200" spc="-110" dirty="0">
                <a:solidFill>
                  <a:srgbClr val="FFFFFF"/>
                </a:solidFill>
              </a:rPr>
              <a:t> </a:t>
            </a:r>
            <a:r>
              <a:rPr sz="1200" spc="10" dirty="0">
                <a:solidFill>
                  <a:srgbClr val="FFFFFF"/>
                </a:solidFill>
              </a:rPr>
              <a:t>you</a:t>
            </a:r>
            <a:r>
              <a:rPr sz="1200" spc="-80" dirty="0">
                <a:solidFill>
                  <a:srgbClr val="FFFFFF"/>
                </a:solidFill>
              </a:rPr>
              <a:t> </a:t>
            </a:r>
            <a:r>
              <a:rPr sz="1200" spc="10" dirty="0">
                <a:solidFill>
                  <a:srgbClr val="FFFFFF"/>
                </a:solidFill>
              </a:rPr>
              <a:t>stand</a:t>
            </a:r>
            <a:r>
              <a:rPr sz="1200" spc="-114" dirty="0">
                <a:solidFill>
                  <a:srgbClr val="FFFFFF"/>
                </a:solidFill>
              </a:rPr>
              <a:t> </a:t>
            </a:r>
            <a:r>
              <a:rPr sz="1200" spc="30" dirty="0">
                <a:solidFill>
                  <a:srgbClr val="FFFFFF"/>
                </a:solidFill>
              </a:rPr>
              <a:t>out</a:t>
            </a:r>
            <a:r>
              <a:rPr sz="1200" spc="-90" dirty="0">
                <a:solidFill>
                  <a:srgbClr val="FFFFFF"/>
                </a:solidFill>
              </a:rPr>
              <a:t> </a:t>
            </a:r>
            <a:r>
              <a:rPr sz="1200" spc="15" dirty="0">
                <a:solidFill>
                  <a:srgbClr val="FFFFFF"/>
                </a:solidFill>
              </a:rPr>
              <a:t>and</a:t>
            </a:r>
            <a:r>
              <a:rPr sz="1200" spc="-100" dirty="0">
                <a:solidFill>
                  <a:srgbClr val="FFFFFF"/>
                </a:solidFill>
              </a:rPr>
              <a:t> </a:t>
            </a:r>
            <a:r>
              <a:rPr sz="1200" spc="5" dirty="0">
                <a:solidFill>
                  <a:srgbClr val="FFFFFF"/>
                </a:solidFill>
              </a:rPr>
              <a:t>gain</a:t>
            </a:r>
            <a:r>
              <a:rPr sz="1200" spc="-90" dirty="0">
                <a:solidFill>
                  <a:srgbClr val="FFFFFF"/>
                </a:solidFill>
              </a:rPr>
              <a:t> </a:t>
            </a:r>
            <a:r>
              <a:rPr sz="1200" spc="-20" dirty="0">
                <a:solidFill>
                  <a:srgbClr val="FFFFFF"/>
                </a:solidFill>
              </a:rPr>
              <a:t>a</a:t>
            </a:r>
            <a:r>
              <a:rPr sz="1200" spc="-105" dirty="0">
                <a:solidFill>
                  <a:srgbClr val="FFFFFF"/>
                </a:solidFill>
              </a:rPr>
              <a:t> </a:t>
            </a:r>
            <a:r>
              <a:rPr sz="1200" spc="25" dirty="0">
                <a:solidFill>
                  <a:srgbClr val="FFFFFF"/>
                </a:solidFill>
              </a:rPr>
              <a:t>competitive</a:t>
            </a:r>
            <a:r>
              <a:rPr sz="1200" spc="-100" dirty="0">
                <a:solidFill>
                  <a:srgbClr val="FFFFFF"/>
                </a:solidFill>
              </a:rPr>
              <a:t> </a:t>
            </a:r>
            <a:r>
              <a:rPr sz="1200" spc="35" dirty="0">
                <a:solidFill>
                  <a:srgbClr val="FFFFFF"/>
                </a:solidFill>
              </a:rPr>
              <a:t>edge</a:t>
            </a:r>
            <a:r>
              <a:rPr sz="1200" spc="-90" dirty="0">
                <a:solidFill>
                  <a:srgbClr val="FFFFFF"/>
                </a:solidFill>
              </a:rPr>
              <a:t> </a:t>
            </a:r>
            <a:r>
              <a:rPr sz="1200" dirty="0">
                <a:solidFill>
                  <a:srgbClr val="FFFFFF"/>
                </a:solidFill>
              </a:rPr>
              <a:t>over</a:t>
            </a:r>
            <a:r>
              <a:rPr sz="1200" spc="-90" dirty="0">
                <a:solidFill>
                  <a:srgbClr val="FFFFFF"/>
                </a:solidFill>
              </a:rPr>
              <a:t> </a:t>
            </a:r>
            <a:r>
              <a:rPr sz="1200" dirty="0">
                <a:solidFill>
                  <a:srgbClr val="FFFFFF"/>
                </a:solidFill>
              </a:rPr>
              <a:t>your</a:t>
            </a:r>
            <a:r>
              <a:rPr sz="1200" spc="-90" dirty="0">
                <a:solidFill>
                  <a:srgbClr val="FFFFFF"/>
                </a:solidFill>
              </a:rPr>
              <a:t> </a:t>
            </a:r>
            <a:r>
              <a:rPr sz="1200" spc="15" dirty="0">
                <a:solidFill>
                  <a:srgbClr val="FFFFFF"/>
                </a:solidFill>
              </a:rPr>
              <a:t>competitors.</a:t>
            </a:r>
            <a:endParaRPr sz="1200" dirty="0"/>
          </a:p>
        </p:txBody>
      </p:sp>
      <p:sp>
        <p:nvSpPr>
          <p:cNvPr id="4" name="object 4"/>
          <p:cNvSpPr/>
          <p:nvPr/>
        </p:nvSpPr>
        <p:spPr>
          <a:xfrm>
            <a:off x="736091" y="2578607"/>
            <a:ext cx="946785" cy="612775"/>
          </a:xfrm>
          <a:custGeom>
            <a:avLst/>
            <a:gdLst/>
            <a:ahLst/>
            <a:cxnLst/>
            <a:rect l="l" t="t" r="r" b="b"/>
            <a:pathLst>
              <a:path w="946785" h="612775">
                <a:moveTo>
                  <a:pt x="946403" y="0"/>
                </a:moveTo>
                <a:lnTo>
                  <a:pt x="264147" y="0"/>
                </a:lnTo>
                <a:lnTo>
                  <a:pt x="0" y="612647"/>
                </a:lnTo>
                <a:lnTo>
                  <a:pt x="682244" y="612647"/>
                </a:lnTo>
                <a:lnTo>
                  <a:pt x="946403" y="0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091" y="3698747"/>
            <a:ext cx="946785" cy="611505"/>
          </a:xfrm>
          <a:custGeom>
            <a:avLst/>
            <a:gdLst/>
            <a:ahLst/>
            <a:cxnLst/>
            <a:rect l="l" t="t" r="r" b="b"/>
            <a:pathLst>
              <a:path w="946785" h="611504">
                <a:moveTo>
                  <a:pt x="946403" y="0"/>
                </a:moveTo>
                <a:lnTo>
                  <a:pt x="263486" y="0"/>
                </a:lnTo>
                <a:lnTo>
                  <a:pt x="0" y="611124"/>
                </a:lnTo>
                <a:lnTo>
                  <a:pt x="682879" y="611124"/>
                </a:lnTo>
                <a:lnTo>
                  <a:pt x="946403" y="0"/>
                </a:lnTo>
                <a:close/>
              </a:path>
            </a:pathLst>
          </a:custGeom>
          <a:solidFill>
            <a:srgbClr val="FF7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6091" y="4817364"/>
            <a:ext cx="946785" cy="612775"/>
          </a:xfrm>
          <a:custGeom>
            <a:avLst/>
            <a:gdLst/>
            <a:ahLst/>
            <a:cxnLst/>
            <a:rect l="l" t="t" r="r" b="b"/>
            <a:pathLst>
              <a:path w="946785" h="612775">
                <a:moveTo>
                  <a:pt x="946403" y="0"/>
                </a:moveTo>
                <a:lnTo>
                  <a:pt x="264147" y="0"/>
                </a:lnTo>
                <a:lnTo>
                  <a:pt x="0" y="612648"/>
                </a:lnTo>
                <a:lnTo>
                  <a:pt x="682244" y="612648"/>
                </a:lnTo>
                <a:lnTo>
                  <a:pt x="946403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38045" y="2508619"/>
            <a:ext cx="2627630" cy="31140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35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Search </a:t>
            </a:r>
            <a:r>
              <a:rPr sz="1600" b="1" spc="-5" dirty="0">
                <a:solidFill>
                  <a:srgbClr val="FF6800"/>
                </a:solidFill>
                <a:latin typeface="Arial"/>
                <a:cs typeface="Arial"/>
              </a:rPr>
              <a:t>Engine</a:t>
            </a:r>
            <a:r>
              <a:rPr sz="1600" b="1" spc="-190" dirty="0">
                <a:solidFill>
                  <a:srgbClr val="FF68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endParaRPr sz="1600">
              <a:latin typeface="Arial"/>
              <a:cs typeface="Arial"/>
            </a:endParaRPr>
          </a:p>
          <a:p>
            <a:pPr marL="12700" marR="237490">
              <a:lnSpc>
                <a:spcPct val="100000"/>
              </a:lnSpc>
              <a:spcBef>
                <a:spcPts val="195"/>
              </a:spcBef>
            </a:pP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Get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Traffic,</a:t>
            </a:r>
            <a:r>
              <a:rPr sz="1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Leads</a:t>
            </a:r>
            <a:r>
              <a:rPr sz="1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&amp;  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More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Revenue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our 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Advanced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SEO</a:t>
            </a:r>
            <a:r>
              <a:rPr sz="1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Services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Verdana"/>
              <a:cs typeface="Verdana"/>
            </a:endParaRPr>
          </a:p>
          <a:p>
            <a:pPr marL="165100">
              <a:lnSpc>
                <a:spcPct val="100000"/>
              </a:lnSpc>
            </a:pP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Local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7100"/>
                </a:solidFill>
                <a:latin typeface="Arial"/>
                <a:cs typeface="Arial"/>
              </a:rPr>
              <a:t>Citation</a:t>
            </a:r>
            <a:endParaRPr sz="1600">
              <a:latin typeface="Arial"/>
              <a:cs typeface="Arial"/>
            </a:endParaRPr>
          </a:p>
          <a:p>
            <a:pPr marL="12700" marR="202565">
              <a:lnSpc>
                <a:spcPct val="100000"/>
              </a:lnSpc>
              <a:spcBef>
                <a:spcPts val="190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Drive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more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traffic,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bring 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exposure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increase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sales, 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local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business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Citation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Verdana"/>
              <a:cs typeface="Verdana"/>
            </a:endParaRPr>
          </a:p>
          <a:p>
            <a:pPr marL="165100">
              <a:lnSpc>
                <a:spcPct val="100000"/>
              </a:lnSpc>
            </a:pP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Paid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7C00"/>
                </a:solidFill>
                <a:latin typeface="Arial"/>
                <a:cs typeface="Arial"/>
              </a:rPr>
              <a:t>Advertisement</a:t>
            </a:r>
            <a:endParaRPr sz="1600">
              <a:latin typeface="Arial"/>
              <a:cs typeface="Arial"/>
            </a:endParaRPr>
          </a:p>
          <a:p>
            <a:pPr marL="12700" marR="49530">
              <a:lnSpc>
                <a:spcPct val="100000"/>
              </a:lnSpc>
              <a:spcBef>
                <a:spcPts val="195"/>
              </a:spcBef>
            </a:pP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Providing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solid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actionable 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assistance</a:t>
            </a:r>
            <a:r>
              <a:rPr sz="1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win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Verdana"/>
                <a:cs typeface="Verdana"/>
              </a:rPr>
              <a:t>PPC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game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business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65892" y="2578607"/>
            <a:ext cx="944880" cy="612775"/>
          </a:xfrm>
          <a:custGeom>
            <a:avLst/>
            <a:gdLst/>
            <a:ahLst/>
            <a:cxnLst/>
            <a:rect l="l" t="t" r="r" b="b"/>
            <a:pathLst>
              <a:path w="944879" h="612775">
                <a:moveTo>
                  <a:pt x="680719" y="0"/>
                </a:moveTo>
                <a:lnTo>
                  <a:pt x="0" y="0"/>
                </a:lnTo>
                <a:lnTo>
                  <a:pt x="264159" y="612647"/>
                </a:lnTo>
                <a:lnTo>
                  <a:pt x="944879" y="612647"/>
                </a:lnTo>
                <a:lnTo>
                  <a:pt x="680719" y="0"/>
                </a:lnTo>
                <a:close/>
              </a:path>
            </a:pathLst>
          </a:custGeom>
          <a:solidFill>
            <a:srgbClr val="FF8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65892" y="3698747"/>
            <a:ext cx="944880" cy="611505"/>
          </a:xfrm>
          <a:custGeom>
            <a:avLst/>
            <a:gdLst/>
            <a:ahLst/>
            <a:cxnLst/>
            <a:rect l="l" t="t" r="r" b="b"/>
            <a:pathLst>
              <a:path w="944879" h="611504">
                <a:moveTo>
                  <a:pt x="681354" y="0"/>
                </a:moveTo>
                <a:lnTo>
                  <a:pt x="0" y="0"/>
                </a:lnTo>
                <a:lnTo>
                  <a:pt x="263525" y="611124"/>
                </a:lnTo>
                <a:lnTo>
                  <a:pt x="944879" y="611124"/>
                </a:lnTo>
                <a:lnTo>
                  <a:pt x="681354" y="0"/>
                </a:lnTo>
                <a:close/>
              </a:path>
            </a:pathLst>
          </a:custGeom>
          <a:solidFill>
            <a:srgbClr val="FF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5892" y="4817364"/>
            <a:ext cx="944880" cy="612775"/>
          </a:xfrm>
          <a:custGeom>
            <a:avLst/>
            <a:gdLst/>
            <a:ahLst/>
            <a:cxnLst/>
            <a:rect l="l" t="t" r="r" b="b"/>
            <a:pathLst>
              <a:path w="944879" h="612775">
                <a:moveTo>
                  <a:pt x="680719" y="0"/>
                </a:moveTo>
                <a:lnTo>
                  <a:pt x="0" y="0"/>
                </a:lnTo>
                <a:lnTo>
                  <a:pt x="264159" y="612648"/>
                </a:lnTo>
                <a:lnTo>
                  <a:pt x="944879" y="612648"/>
                </a:lnTo>
                <a:lnTo>
                  <a:pt x="680719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67955" y="2508619"/>
            <a:ext cx="2810510" cy="31140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083945">
              <a:lnSpc>
                <a:spcPct val="100000"/>
              </a:lnSpc>
              <a:spcBef>
                <a:spcPts val="355"/>
              </a:spcBef>
            </a:pP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Email</a:t>
            </a:r>
            <a:r>
              <a:rPr sz="16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8600"/>
                </a:solidFill>
                <a:latin typeface="Arial"/>
                <a:cs typeface="Arial"/>
              </a:rPr>
              <a:t>Marketing</a:t>
            </a:r>
            <a:endParaRPr sz="1600">
              <a:latin typeface="Arial"/>
              <a:cs typeface="Arial"/>
            </a:endParaRPr>
          </a:p>
          <a:p>
            <a:pPr marL="962025" marR="5080" indent="-128270" algn="r">
              <a:lnSpc>
                <a:spcPct val="100000"/>
              </a:lnSpc>
              <a:spcBef>
                <a:spcPts val="195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Best</a:t>
            </a:r>
            <a:r>
              <a:rPr sz="12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Email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Marketing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Strategy</a:t>
            </a:r>
            <a:r>
              <a:rPr sz="1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Bulk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Emails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Newsletter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Services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Verdana"/>
              <a:cs typeface="Verdana"/>
            </a:endParaRPr>
          </a:p>
          <a:p>
            <a:pPr marR="138430" algn="r">
              <a:lnSpc>
                <a:spcPct val="100000"/>
              </a:lnSpc>
            </a:pP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Video </a:t>
            </a:r>
            <a:r>
              <a:rPr sz="1600" b="1" spc="-5" dirty="0">
                <a:solidFill>
                  <a:srgbClr val="FF9100"/>
                </a:solidFill>
                <a:latin typeface="Arial"/>
                <a:cs typeface="Arial"/>
              </a:rPr>
              <a:t>Editing &amp;</a:t>
            </a:r>
            <a:r>
              <a:rPr sz="1600" b="1" spc="-185" dirty="0">
                <a:solidFill>
                  <a:srgbClr val="FF9100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Marketing</a:t>
            </a:r>
            <a:endParaRPr sz="160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  <a:spcBef>
                <a:spcPts val="190"/>
              </a:spcBef>
            </a:pP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Proud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offer</a:t>
            </a:r>
            <a:r>
              <a:rPr sz="1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promising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video</a:t>
            </a:r>
            <a:endParaRPr sz="1200">
              <a:latin typeface="Verdana"/>
              <a:cs typeface="Verdana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marketing</a:t>
            </a:r>
            <a:r>
              <a:rPr sz="1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services</a:t>
            </a:r>
            <a:r>
              <a:rPr sz="1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per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endParaRPr sz="1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business</a:t>
            </a:r>
            <a:r>
              <a:rPr sz="1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needs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Verdana"/>
              <a:cs typeface="Verdana"/>
            </a:endParaRPr>
          </a:p>
          <a:p>
            <a:pPr marR="139065" algn="r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Social </a:t>
            </a:r>
            <a:r>
              <a:rPr sz="1600" b="1" spc="-5" dirty="0">
                <a:solidFill>
                  <a:srgbClr val="FF9A00"/>
                </a:solidFill>
                <a:latin typeface="Arial"/>
                <a:cs typeface="Arial"/>
              </a:rPr>
              <a:t>Media</a:t>
            </a:r>
            <a:r>
              <a:rPr sz="1600" b="1" spc="-204" dirty="0">
                <a:solidFill>
                  <a:srgbClr val="FF9A00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Marketing</a:t>
            </a:r>
            <a:endParaRPr sz="1600">
              <a:latin typeface="Verdana"/>
              <a:cs typeface="Verdana"/>
            </a:endParaRPr>
          </a:p>
          <a:p>
            <a:pPr marL="318770" marR="5715" indent="240665" algn="just">
              <a:lnSpc>
                <a:spcPct val="100000"/>
              </a:lnSpc>
              <a:spcBef>
                <a:spcPts val="195"/>
              </a:spcBef>
            </a:pP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Get</a:t>
            </a:r>
            <a:r>
              <a:rPr sz="1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Engagement,</a:t>
            </a:r>
            <a:r>
              <a:rPr sz="1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More 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Leads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Revenue</a:t>
            </a:r>
            <a:r>
              <a:rPr sz="1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our 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1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Marketing</a:t>
            </a:r>
            <a:r>
              <a:rPr sz="1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Services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1560" y="2776727"/>
            <a:ext cx="318135" cy="184785"/>
          </a:xfrm>
          <a:custGeom>
            <a:avLst/>
            <a:gdLst/>
            <a:ahLst/>
            <a:cxnLst/>
            <a:rect l="l" t="t" r="r" b="b"/>
            <a:pathLst>
              <a:path w="318134" h="184785">
                <a:moveTo>
                  <a:pt x="166217" y="0"/>
                </a:moveTo>
                <a:lnTo>
                  <a:pt x="144695" y="4175"/>
                </a:lnTo>
                <a:lnTo>
                  <a:pt x="126130" y="15779"/>
                </a:lnTo>
                <a:lnTo>
                  <a:pt x="111717" y="33432"/>
                </a:lnTo>
                <a:lnTo>
                  <a:pt x="102654" y="55752"/>
                </a:lnTo>
                <a:lnTo>
                  <a:pt x="97256" y="52577"/>
                </a:lnTo>
                <a:lnTo>
                  <a:pt x="91135" y="50926"/>
                </a:lnTo>
                <a:lnTo>
                  <a:pt x="84899" y="50926"/>
                </a:lnTo>
                <a:lnTo>
                  <a:pt x="69044" y="54649"/>
                </a:lnTo>
                <a:lnTo>
                  <a:pt x="56130" y="64801"/>
                </a:lnTo>
                <a:lnTo>
                  <a:pt x="47441" y="79859"/>
                </a:lnTo>
                <a:lnTo>
                  <a:pt x="44259" y="98298"/>
                </a:lnTo>
                <a:lnTo>
                  <a:pt x="44259" y="99187"/>
                </a:lnTo>
                <a:lnTo>
                  <a:pt x="41871" y="98551"/>
                </a:lnTo>
                <a:lnTo>
                  <a:pt x="39433" y="98298"/>
                </a:lnTo>
                <a:lnTo>
                  <a:pt x="36982" y="98298"/>
                </a:lnTo>
                <a:lnTo>
                  <a:pt x="22593" y="101705"/>
                </a:lnTo>
                <a:lnTo>
                  <a:pt x="10837" y="110982"/>
                </a:lnTo>
                <a:lnTo>
                  <a:pt x="2908" y="124712"/>
                </a:lnTo>
                <a:lnTo>
                  <a:pt x="0" y="141477"/>
                </a:lnTo>
                <a:lnTo>
                  <a:pt x="2908" y="158297"/>
                </a:lnTo>
                <a:lnTo>
                  <a:pt x="10841" y="172021"/>
                </a:lnTo>
                <a:lnTo>
                  <a:pt x="22604" y="181268"/>
                </a:lnTo>
                <a:lnTo>
                  <a:pt x="37007" y="184658"/>
                </a:lnTo>
                <a:lnTo>
                  <a:pt x="143433" y="184658"/>
                </a:lnTo>
                <a:lnTo>
                  <a:pt x="143433" y="116586"/>
                </a:lnTo>
                <a:lnTo>
                  <a:pt x="125183" y="116586"/>
                </a:lnTo>
                <a:lnTo>
                  <a:pt x="172885" y="43942"/>
                </a:lnTo>
                <a:lnTo>
                  <a:pt x="220472" y="116586"/>
                </a:lnTo>
                <a:lnTo>
                  <a:pt x="202374" y="116586"/>
                </a:lnTo>
                <a:lnTo>
                  <a:pt x="202374" y="184658"/>
                </a:lnTo>
                <a:lnTo>
                  <a:pt x="263271" y="184658"/>
                </a:lnTo>
                <a:lnTo>
                  <a:pt x="284501" y="179663"/>
                </a:lnTo>
                <a:lnTo>
                  <a:pt x="301863" y="166036"/>
                </a:lnTo>
                <a:lnTo>
                  <a:pt x="313580" y="145813"/>
                </a:lnTo>
                <a:lnTo>
                  <a:pt x="317881" y="121031"/>
                </a:lnTo>
                <a:lnTo>
                  <a:pt x="313598" y="96228"/>
                </a:lnTo>
                <a:lnTo>
                  <a:pt x="301910" y="75961"/>
                </a:lnTo>
                <a:lnTo>
                  <a:pt x="284555" y="62291"/>
                </a:lnTo>
                <a:lnTo>
                  <a:pt x="263271" y="57276"/>
                </a:lnTo>
                <a:lnTo>
                  <a:pt x="254799" y="58100"/>
                </a:lnTo>
                <a:lnTo>
                  <a:pt x="246649" y="60340"/>
                </a:lnTo>
                <a:lnTo>
                  <a:pt x="239000" y="63938"/>
                </a:lnTo>
                <a:lnTo>
                  <a:pt x="232028" y="68834"/>
                </a:lnTo>
                <a:lnTo>
                  <a:pt x="225037" y="41737"/>
                </a:lnTo>
                <a:lnTo>
                  <a:pt x="210567" y="19891"/>
                </a:lnTo>
                <a:lnTo>
                  <a:pt x="190375" y="5308"/>
                </a:lnTo>
                <a:lnTo>
                  <a:pt x="16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1664" y="3858767"/>
            <a:ext cx="187325" cy="274955"/>
          </a:xfrm>
          <a:custGeom>
            <a:avLst/>
            <a:gdLst/>
            <a:ahLst/>
            <a:cxnLst/>
            <a:rect l="l" t="t" r="r" b="b"/>
            <a:pathLst>
              <a:path w="187325" h="274954">
                <a:moveTo>
                  <a:pt x="124612" y="95758"/>
                </a:moveTo>
                <a:lnTo>
                  <a:pt x="122161" y="84023"/>
                </a:lnTo>
                <a:lnTo>
                  <a:pt x="115506" y="74409"/>
                </a:lnTo>
                <a:lnTo>
                  <a:pt x="105638" y="67919"/>
                </a:lnTo>
                <a:lnTo>
                  <a:pt x="93548" y="65532"/>
                </a:lnTo>
                <a:lnTo>
                  <a:pt x="81445" y="67919"/>
                </a:lnTo>
                <a:lnTo>
                  <a:pt x="71577" y="74409"/>
                </a:lnTo>
                <a:lnTo>
                  <a:pt x="64922" y="84023"/>
                </a:lnTo>
                <a:lnTo>
                  <a:pt x="62484" y="95758"/>
                </a:lnTo>
                <a:lnTo>
                  <a:pt x="64922" y="107581"/>
                </a:lnTo>
                <a:lnTo>
                  <a:pt x="71577" y="117233"/>
                </a:lnTo>
                <a:lnTo>
                  <a:pt x="81445" y="123736"/>
                </a:lnTo>
                <a:lnTo>
                  <a:pt x="93548" y="126111"/>
                </a:lnTo>
                <a:lnTo>
                  <a:pt x="105638" y="123736"/>
                </a:lnTo>
                <a:lnTo>
                  <a:pt x="115506" y="117221"/>
                </a:lnTo>
                <a:lnTo>
                  <a:pt x="122161" y="107581"/>
                </a:lnTo>
                <a:lnTo>
                  <a:pt x="124612" y="95758"/>
                </a:lnTo>
                <a:close/>
              </a:path>
              <a:path w="187325" h="274954">
                <a:moveTo>
                  <a:pt x="144500" y="257175"/>
                </a:moveTo>
                <a:lnTo>
                  <a:pt x="142760" y="252666"/>
                </a:lnTo>
                <a:lnTo>
                  <a:pt x="137845" y="248564"/>
                </a:lnTo>
                <a:lnTo>
                  <a:pt x="130213" y="245059"/>
                </a:lnTo>
                <a:lnTo>
                  <a:pt x="120319" y="242316"/>
                </a:lnTo>
                <a:lnTo>
                  <a:pt x="113322" y="249936"/>
                </a:lnTo>
                <a:lnTo>
                  <a:pt x="100368" y="262636"/>
                </a:lnTo>
                <a:lnTo>
                  <a:pt x="96723" y="264160"/>
                </a:lnTo>
                <a:lnTo>
                  <a:pt x="88874" y="264033"/>
                </a:lnTo>
                <a:lnTo>
                  <a:pt x="85013" y="262382"/>
                </a:lnTo>
                <a:lnTo>
                  <a:pt x="72174" y="249682"/>
                </a:lnTo>
                <a:lnTo>
                  <a:pt x="65354" y="242316"/>
                </a:lnTo>
                <a:lnTo>
                  <a:pt x="55435" y="245110"/>
                </a:lnTo>
                <a:lnTo>
                  <a:pt x="47790" y="248602"/>
                </a:lnTo>
                <a:lnTo>
                  <a:pt x="42875" y="252679"/>
                </a:lnTo>
                <a:lnTo>
                  <a:pt x="41148" y="257175"/>
                </a:lnTo>
                <a:lnTo>
                  <a:pt x="45199" y="264071"/>
                </a:lnTo>
                <a:lnTo>
                  <a:pt x="56273" y="269671"/>
                </a:lnTo>
                <a:lnTo>
                  <a:pt x="72707" y="273456"/>
                </a:lnTo>
                <a:lnTo>
                  <a:pt x="92824" y="274828"/>
                </a:lnTo>
                <a:lnTo>
                  <a:pt x="112928" y="273456"/>
                </a:lnTo>
                <a:lnTo>
                  <a:pt x="129362" y="269671"/>
                </a:lnTo>
                <a:lnTo>
                  <a:pt x="140436" y="264071"/>
                </a:lnTo>
                <a:lnTo>
                  <a:pt x="144500" y="257175"/>
                </a:lnTo>
                <a:close/>
              </a:path>
              <a:path w="187325" h="274954">
                <a:moveTo>
                  <a:pt x="186817" y="97282"/>
                </a:moveTo>
                <a:lnTo>
                  <a:pt x="179184" y="59423"/>
                </a:lnTo>
                <a:lnTo>
                  <a:pt x="169430" y="44704"/>
                </a:lnTo>
                <a:lnTo>
                  <a:pt x="158699" y="28498"/>
                </a:lnTo>
                <a:lnTo>
                  <a:pt x="143713" y="18021"/>
                </a:lnTo>
                <a:lnTo>
                  <a:pt x="143713" y="95377"/>
                </a:lnTo>
                <a:lnTo>
                  <a:pt x="139750" y="115062"/>
                </a:lnTo>
                <a:lnTo>
                  <a:pt x="128981" y="131140"/>
                </a:lnTo>
                <a:lnTo>
                  <a:pt x="112991" y="141960"/>
                </a:lnTo>
                <a:lnTo>
                  <a:pt x="93433" y="145923"/>
                </a:lnTo>
                <a:lnTo>
                  <a:pt x="73863" y="141960"/>
                </a:lnTo>
                <a:lnTo>
                  <a:pt x="57873" y="131140"/>
                </a:lnTo>
                <a:lnTo>
                  <a:pt x="47104" y="115062"/>
                </a:lnTo>
                <a:lnTo>
                  <a:pt x="43154" y="95377"/>
                </a:lnTo>
                <a:lnTo>
                  <a:pt x="47104" y="75628"/>
                </a:lnTo>
                <a:lnTo>
                  <a:pt x="57873" y="59524"/>
                </a:lnTo>
                <a:lnTo>
                  <a:pt x="73863" y="48679"/>
                </a:lnTo>
                <a:lnTo>
                  <a:pt x="93433" y="44704"/>
                </a:lnTo>
                <a:lnTo>
                  <a:pt x="112991" y="48679"/>
                </a:lnTo>
                <a:lnTo>
                  <a:pt x="128981" y="59524"/>
                </a:lnTo>
                <a:lnTo>
                  <a:pt x="139750" y="75628"/>
                </a:lnTo>
                <a:lnTo>
                  <a:pt x="143713" y="95377"/>
                </a:lnTo>
                <a:lnTo>
                  <a:pt x="143713" y="18021"/>
                </a:lnTo>
                <a:lnTo>
                  <a:pt x="128917" y="7658"/>
                </a:lnTo>
                <a:lnTo>
                  <a:pt x="93433" y="0"/>
                </a:lnTo>
                <a:lnTo>
                  <a:pt x="57937" y="7658"/>
                </a:lnTo>
                <a:lnTo>
                  <a:pt x="28143" y="28498"/>
                </a:lnTo>
                <a:lnTo>
                  <a:pt x="7632" y="59423"/>
                </a:lnTo>
                <a:lnTo>
                  <a:pt x="0" y="97282"/>
                </a:lnTo>
                <a:lnTo>
                  <a:pt x="8191" y="139649"/>
                </a:lnTo>
                <a:lnTo>
                  <a:pt x="28244" y="179819"/>
                </a:lnTo>
                <a:lnTo>
                  <a:pt x="53352" y="214642"/>
                </a:lnTo>
                <a:lnTo>
                  <a:pt x="78828" y="243078"/>
                </a:lnTo>
                <a:lnTo>
                  <a:pt x="80073" y="244348"/>
                </a:lnTo>
                <a:lnTo>
                  <a:pt x="80492" y="244856"/>
                </a:lnTo>
                <a:lnTo>
                  <a:pt x="81330" y="245618"/>
                </a:lnTo>
                <a:lnTo>
                  <a:pt x="81737" y="246126"/>
                </a:lnTo>
                <a:lnTo>
                  <a:pt x="82054" y="246380"/>
                </a:lnTo>
                <a:lnTo>
                  <a:pt x="84937" y="249301"/>
                </a:lnTo>
                <a:lnTo>
                  <a:pt x="85280" y="249555"/>
                </a:lnTo>
                <a:lnTo>
                  <a:pt x="86194" y="250444"/>
                </a:lnTo>
                <a:lnTo>
                  <a:pt x="86639" y="250952"/>
                </a:lnTo>
                <a:lnTo>
                  <a:pt x="87439" y="251714"/>
                </a:lnTo>
                <a:lnTo>
                  <a:pt x="87807" y="251968"/>
                </a:lnTo>
                <a:lnTo>
                  <a:pt x="88849" y="252984"/>
                </a:lnTo>
                <a:lnTo>
                  <a:pt x="89204" y="253365"/>
                </a:lnTo>
                <a:lnTo>
                  <a:pt x="91135" y="254635"/>
                </a:lnTo>
                <a:lnTo>
                  <a:pt x="91605" y="254762"/>
                </a:lnTo>
                <a:lnTo>
                  <a:pt x="92290" y="255016"/>
                </a:lnTo>
                <a:lnTo>
                  <a:pt x="94424" y="255016"/>
                </a:lnTo>
                <a:lnTo>
                  <a:pt x="95072" y="254889"/>
                </a:lnTo>
                <a:lnTo>
                  <a:pt x="95491" y="254762"/>
                </a:lnTo>
                <a:lnTo>
                  <a:pt x="96189" y="254381"/>
                </a:lnTo>
                <a:lnTo>
                  <a:pt x="96291" y="254254"/>
                </a:lnTo>
                <a:lnTo>
                  <a:pt x="96532" y="254127"/>
                </a:lnTo>
                <a:lnTo>
                  <a:pt x="97523" y="253365"/>
                </a:lnTo>
                <a:lnTo>
                  <a:pt x="99885" y="251079"/>
                </a:lnTo>
                <a:lnTo>
                  <a:pt x="100076" y="250952"/>
                </a:lnTo>
                <a:lnTo>
                  <a:pt x="101422" y="249555"/>
                </a:lnTo>
                <a:lnTo>
                  <a:pt x="102908" y="248158"/>
                </a:lnTo>
                <a:lnTo>
                  <a:pt x="108102" y="242951"/>
                </a:lnTo>
                <a:lnTo>
                  <a:pt x="109893" y="241046"/>
                </a:lnTo>
                <a:lnTo>
                  <a:pt x="110070" y="240919"/>
                </a:lnTo>
                <a:lnTo>
                  <a:pt x="133451" y="214642"/>
                </a:lnTo>
                <a:lnTo>
                  <a:pt x="158572" y="179819"/>
                </a:lnTo>
                <a:lnTo>
                  <a:pt x="175488" y="145923"/>
                </a:lnTo>
                <a:lnTo>
                  <a:pt x="178625" y="139649"/>
                </a:lnTo>
                <a:lnTo>
                  <a:pt x="186817" y="97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17935" y="4986528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51714" y="0"/>
                </a:moveTo>
                <a:lnTo>
                  <a:pt x="22606" y="0"/>
                </a:lnTo>
                <a:lnTo>
                  <a:pt x="13823" y="1781"/>
                </a:lnTo>
                <a:lnTo>
                  <a:pt x="6635" y="6635"/>
                </a:lnTo>
                <a:lnTo>
                  <a:pt x="1781" y="13823"/>
                </a:lnTo>
                <a:lnTo>
                  <a:pt x="0" y="22606"/>
                </a:lnTo>
                <a:lnTo>
                  <a:pt x="0" y="251714"/>
                </a:lnTo>
                <a:lnTo>
                  <a:pt x="1781" y="260496"/>
                </a:lnTo>
                <a:lnTo>
                  <a:pt x="6635" y="267684"/>
                </a:lnTo>
                <a:lnTo>
                  <a:pt x="13823" y="272538"/>
                </a:lnTo>
                <a:lnTo>
                  <a:pt x="22606" y="274320"/>
                </a:lnTo>
                <a:lnTo>
                  <a:pt x="251714" y="274320"/>
                </a:lnTo>
                <a:lnTo>
                  <a:pt x="260496" y="272538"/>
                </a:lnTo>
                <a:lnTo>
                  <a:pt x="267684" y="267684"/>
                </a:lnTo>
                <a:lnTo>
                  <a:pt x="272538" y="260496"/>
                </a:lnTo>
                <a:lnTo>
                  <a:pt x="274320" y="251714"/>
                </a:lnTo>
                <a:lnTo>
                  <a:pt x="274320" y="199771"/>
                </a:lnTo>
                <a:lnTo>
                  <a:pt x="5588" y="199771"/>
                </a:lnTo>
                <a:lnTo>
                  <a:pt x="5588" y="74549"/>
                </a:lnTo>
                <a:lnTo>
                  <a:pt x="274320" y="74549"/>
                </a:lnTo>
                <a:lnTo>
                  <a:pt x="274320" y="59817"/>
                </a:lnTo>
                <a:lnTo>
                  <a:pt x="187706" y="59817"/>
                </a:lnTo>
                <a:lnTo>
                  <a:pt x="187706" y="55372"/>
                </a:lnTo>
                <a:lnTo>
                  <a:pt x="274320" y="55372"/>
                </a:lnTo>
                <a:lnTo>
                  <a:pt x="34417" y="55245"/>
                </a:lnTo>
                <a:lnTo>
                  <a:pt x="27813" y="48514"/>
                </a:lnTo>
                <a:lnTo>
                  <a:pt x="27813" y="32004"/>
                </a:lnTo>
                <a:lnTo>
                  <a:pt x="34417" y="25273"/>
                </a:lnTo>
                <a:lnTo>
                  <a:pt x="274320" y="25273"/>
                </a:lnTo>
                <a:lnTo>
                  <a:pt x="274320" y="22606"/>
                </a:lnTo>
                <a:lnTo>
                  <a:pt x="272538" y="13823"/>
                </a:lnTo>
                <a:lnTo>
                  <a:pt x="267684" y="6635"/>
                </a:lnTo>
                <a:lnTo>
                  <a:pt x="260496" y="1781"/>
                </a:lnTo>
                <a:lnTo>
                  <a:pt x="251714" y="0"/>
                </a:lnTo>
                <a:close/>
              </a:path>
              <a:path w="274320" h="274320">
                <a:moveTo>
                  <a:pt x="274320" y="74549"/>
                </a:moveTo>
                <a:lnTo>
                  <a:pt x="103632" y="74549"/>
                </a:lnTo>
                <a:lnTo>
                  <a:pt x="81907" y="92535"/>
                </a:lnTo>
                <a:lnTo>
                  <a:pt x="69183" y="116617"/>
                </a:lnTo>
                <a:lnTo>
                  <a:pt x="66413" y="143700"/>
                </a:lnTo>
                <a:lnTo>
                  <a:pt x="74549" y="170688"/>
                </a:lnTo>
                <a:lnTo>
                  <a:pt x="80146" y="179500"/>
                </a:lnTo>
                <a:lnTo>
                  <a:pt x="86947" y="187372"/>
                </a:lnTo>
                <a:lnTo>
                  <a:pt x="94819" y="194173"/>
                </a:lnTo>
                <a:lnTo>
                  <a:pt x="103632" y="199771"/>
                </a:lnTo>
                <a:lnTo>
                  <a:pt x="170688" y="199771"/>
                </a:lnTo>
                <a:lnTo>
                  <a:pt x="192395" y="181858"/>
                </a:lnTo>
                <a:lnTo>
                  <a:pt x="193464" y="179832"/>
                </a:lnTo>
                <a:lnTo>
                  <a:pt x="137160" y="179832"/>
                </a:lnTo>
                <a:lnTo>
                  <a:pt x="120600" y="176488"/>
                </a:lnTo>
                <a:lnTo>
                  <a:pt x="107076" y="167370"/>
                </a:lnTo>
                <a:lnTo>
                  <a:pt x="97958" y="153846"/>
                </a:lnTo>
                <a:lnTo>
                  <a:pt x="94615" y="137287"/>
                </a:lnTo>
                <a:lnTo>
                  <a:pt x="97958" y="120727"/>
                </a:lnTo>
                <a:lnTo>
                  <a:pt x="107076" y="107203"/>
                </a:lnTo>
                <a:lnTo>
                  <a:pt x="120600" y="98085"/>
                </a:lnTo>
                <a:lnTo>
                  <a:pt x="137160" y="94742"/>
                </a:lnTo>
                <a:lnTo>
                  <a:pt x="193996" y="94742"/>
                </a:lnTo>
                <a:lnTo>
                  <a:pt x="187372" y="87074"/>
                </a:lnTo>
                <a:lnTo>
                  <a:pt x="179500" y="80273"/>
                </a:lnTo>
                <a:lnTo>
                  <a:pt x="170688" y="74676"/>
                </a:lnTo>
                <a:lnTo>
                  <a:pt x="274320" y="74676"/>
                </a:lnTo>
                <a:lnTo>
                  <a:pt x="274320" y="74549"/>
                </a:lnTo>
                <a:close/>
              </a:path>
              <a:path w="274320" h="274320">
                <a:moveTo>
                  <a:pt x="274320" y="74676"/>
                </a:moveTo>
                <a:lnTo>
                  <a:pt x="268732" y="74676"/>
                </a:lnTo>
                <a:lnTo>
                  <a:pt x="268732" y="199771"/>
                </a:lnTo>
                <a:lnTo>
                  <a:pt x="274320" y="199771"/>
                </a:lnTo>
                <a:lnTo>
                  <a:pt x="274320" y="74676"/>
                </a:lnTo>
                <a:close/>
              </a:path>
              <a:path w="274320" h="274320">
                <a:moveTo>
                  <a:pt x="193996" y="94742"/>
                </a:moveTo>
                <a:lnTo>
                  <a:pt x="137160" y="94742"/>
                </a:lnTo>
                <a:lnTo>
                  <a:pt x="153719" y="98065"/>
                </a:lnTo>
                <a:lnTo>
                  <a:pt x="167243" y="107140"/>
                </a:lnTo>
                <a:lnTo>
                  <a:pt x="176361" y="120620"/>
                </a:lnTo>
                <a:lnTo>
                  <a:pt x="179705" y="137160"/>
                </a:lnTo>
                <a:lnTo>
                  <a:pt x="176361" y="153719"/>
                </a:lnTo>
                <a:lnTo>
                  <a:pt x="167243" y="167243"/>
                </a:lnTo>
                <a:lnTo>
                  <a:pt x="153719" y="176361"/>
                </a:lnTo>
                <a:lnTo>
                  <a:pt x="137160" y="179705"/>
                </a:lnTo>
                <a:lnTo>
                  <a:pt x="137160" y="179832"/>
                </a:lnTo>
                <a:lnTo>
                  <a:pt x="193464" y="179832"/>
                </a:lnTo>
                <a:lnTo>
                  <a:pt x="205089" y="157813"/>
                </a:lnTo>
                <a:lnTo>
                  <a:pt x="207853" y="130744"/>
                </a:lnTo>
                <a:lnTo>
                  <a:pt x="199771" y="103759"/>
                </a:lnTo>
                <a:lnTo>
                  <a:pt x="194173" y="94946"/>
                </a:lnTo>
                <a:lnTo>
                  <a:pt x="193996" y="94742"/>
                </a:lnTo>
                <a:close/>
              </a:path>
              <a:path w="274320" h="274320">
                <a:moveTo>
                  <a:pt x="274320" y="55372"/>
                </a:moveTo>
                <a:lnTo>
                  <a:pt x="255270" y="55372"/>
                </a:lnTo>
                <a:lnTo>
                  <a:pt x="255270" y="59817"/>
                </a:lnTo>
                <a:lnTo>
                  <a:pt x="274320" y="59817"/>
                </a:lnTo>
                <a:lnTo>
                  <a:pt x="274320" y="55372"/>
                </a:lnTo>
                <a:close/>
              </a:path>
              <a:path w="274320" h="274320">
                <a:moveTo>
                  <a:pt x="274320" y="25273"/>
                </a:moveTo>
                <a:lnTo>
                  <a:pt x="50927" y="25273"/>
                </a:lnTo>
                <a:lnTo>
                  <a:pt x="57658" y="32004"/>
                </a:lnTo>
                <a:lnTo>
                  <a:pt x="57658" y="48514"/>
                </a:lnTo>
                <a:lnTo>
                  <a:pt x="50927" y="55245"/>
                </a:lnTo>
                <a:lnTo>
                  <a:pt x="274320" y="55245"/>
                </a:lnTo>
                <a:lnTo>
                  <a:pt x="274320" y="52324"/>
                </a:lnTo>
                <a:lnTo>
                  <a:pt x="187706" y="52324"/>
                </a:lnTo>
                <a:lnTo>
                  <a:pt x="187706" y="47879"/>
                </a:lnTo>
                <a:lnTo>
                  <a:pt x="274320" y="47879"/>
                </a:lnTo>
                <a:lnTo>
                  <a:pt x="274320" y="44831"/>
                </a:lnTo>
                <a:lnTo>
                  <a:pt x="187706" y="44831"/>
                </a:lnTo>
                <a:lnTo>
                  <a:pt x="187706" y="40386"/>
                </a:lnTo>
                <a:lnTo>
                  <a:pt x="274320" y="40386"/>
                </a:lnTo>
                <a:lnTo>
                  <a:pt x="274320" y="37465"/>
                </a:lnTo>
                <a:lnTo>
                  <a:pt x="187706" y="37465"/>
                </a:lnTo>
                <a:lnTo>
                  <a:pt x="187706" y="32893"/>
                </a:lnTo>
                <a:lnTo>
                  <a:pt x="274320" y="32893"/>
                </a:lnTo>
                <a:lnTo>
                  <a:pt x="274320" y="29972"/>
                </a:lnTo>
                <a:lnTo>
                  <a:pt x="187706" y="29972"/>
                </a:lnTo>
                <a:lnTo>
                  <a:pt x="187706" y="25400"/>
                </a:lnTo>
                <a:lnTo>
                  <a:pt x="274320" y="25400"/>
                </a:lnTo>
                <a:close/>
              </a:path>
              <a:path w="274320" h="274320">
                <a:moveTo>
                  <a:pt x="274320" y="47879"/>
                </a:moveTo>
                <a:lnTo>
                  <a:pt x="255270" y="47879"/>
                </a:lnTo>
                <a:lnTo>
                  <a:pt x="255270" y="52324"/>
                </a:lnTo>
                <a:lnTo>
                  <a:pt x="274320" y="52324"/>
                </a:lnTo>
                <a:lnTo>
                  <a:pt x="274320" y="47879"/>
                </a:lnTo>
                <a:close/>
              </a:path>
              <a:path w="274320" h="274320">
                <a:moveTo>
                  <a:pt x="274320" y="40386"/>
                </a:moveTo>
                <a:lnTo>
                  <a:pt x="255270" y="40386"/>
                </a:lnTo>
                <a:lnTo>
                  <a:pt x="255270" y="44831"/>
                </a:lnTo>
                <a:lnTo>
                  <a:pt x="274320" y="44831"/>
                </a:lnTo>
                <a:lnTo>
                  <a:pt x="274320" y="40386"/>
                </a:lnTo>
                <a:close/>
              </a:path>
              <a:path w="274320" h="274320">
                <a:moveTo>
                  <a:pt x="274320" y="32893"/>
                </a:moveTo>
                <a:lnTo>
                  <a:pt x="255270" y="32893"/>
                </a:lnTo>
                <a:lnTo>
                  <a:pt x="255270" y="37465"/>
                </a:lnTo>
                <a:lnTo>
                  <a:pt x="274320" y="37465"/>
                </a:lnTo>
                <a:lnTo>
                  <a:pt x="274320" y="32893"/>
                </a:lnTo>
                <a:close/>
              </a:path>
              <a:path w="274320" h="274320">
                <a:moveTo>
                  <a:pt x="274320" y="25400"/>
                </a:moveTo>
                <a:lnTo>
                  <a:pt x="255270" y="25400"/>
                </a:lnTo>
                <a:lnTo>
                  <a:pt x="255270" y="29972"/>
                </a:lnTo>
                <a:lnTo>
                  <a:pt x="274320" y="29972"/>
                </a:lnTo>
                <a:lnTo>
                  <a:pt x="27432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0917935" y="3886200"/>
            <a:ext cx="274320" cy="274320"/>
            <a:chOff x="10917935" y="3886200"/>
            <a:chExt cx="274320" cy="274320"/>
          </a:xfrm>
        </p:grpSpPr>
        <p:sp>
          <p:nvSpPr>
            <p:cNvPr id="16" name="object 16"/>
            <p:cNvSpPr/>
            <p:nvPr/>
          </p:nvSpPr>
          <p:spPr>
            <a:xfrm>
              <a:off x="10917935" y="3886200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51714" y="0"/>
                  </a:moveTo>
                  <a:lnTo>
                    <a:pt x="22606" y="0"/>
                  </a:lnTo>
                  <a:lnTo>
                    <a:pt x="13823" y="1781"/>
                  </a:lnTo>
                  <a:lnTo>
                    <a:pt x="6635" y="6635"/>
                  </a:lnTo>
                  <a:lnTo>
                    <a:pt x="1781" y="13823"/>
                  </a:lnTo>
                  <a:lnTo>
                    <a:pt x="0" y="22606"/>
                  </a:lnTo>
                  <a:lnTo>
                    <a:pt x="0" y="251841"/>
                  </a:lnTo>
                  <a:lnTo>
                    <a:pt x="1835" y="260604"/>
                  </a:lnTo>
                  <a:lnTo>
                    <a:pt x="6683" y="267747"/>
                  </a:lnTo>
                  <a:lnTo>
                    <a:pt x="13841" y="272557"/>
                  </a:lnTo>
                  <a:lnTo>
                    <a:pt x="22606" y="274319"/>
                  </a:lnTo>
                  <a:lnTo>
                    <a:pt x="251714" y="274319"/>
                  </a:lnTo>
                  <a:lnTo>
                    <a:pt x="260478" y="272557"/>
                  </a:lnTo>
                  <a:lnTo>
                    <a:pt x="267636" y="267747"/>
                  </a:lnTo>
                  <a:lnTo>
                    <a:pt x="272484" y="260604"/>
                  </a:lnTo>
                  <a:lnTo>
                    <a:pt x="274320" y="251841"/>
                  </a:lnTo>
                  <a:lnTo>
                    <a:pt x="274320" y="223519"/>
                  </a:lnTo>
                  <a:lnTo>
                    <a:pt x="137160" y="223519"/>
                  </a:lnTo>
                  <a:lnTo>
                    <a:pt x="103574" y="216723"/>
                  </a:lnTo>
                  <a:lnTo>
                    <a:pt x="76120" y="198199"/>
                  </a:lnTo>
                  <a:lnTo>
                    <a:pt x="57596" y="170745"/>
                  </a:lnTo>
                  <a:lnTo>
                    <a:pt x="50800" y="137160"/>
                  </a:lnTo>
                  <a:lnTo>
                    <a:pt x="57596" y="103574"/>
                  </a:lnTo>
                  <a:lnTo>
                    <a:pt x="76120" y="76120"/>
                  </a:lnTo>
                  <a:lnTo>
                    <a:pt x="103574" y="57596"/>
                  </a:lnTo>
                  <a:lnTo>
                    <a:pt x="137160" y="50800"/>
                  </a:lnTo>
                  <a:lnTo>
                    <a:pt x="274320" y="50800"/>
                  </a:lnTo>
                  <a:lnTo>
                    <a:pt x="274320" y="22606"/>
                  </a:lnTo>
                  <a:lnTo>
                    <a:pt x="272538" y="13823"/>
                  </a:lnTo>
                  <a:lnTo>
                    <a:pt x="267684" y="6635"/>
                  </a:lnTo>
                  <a:lnTo>
                    <a:pt x="260496" y="1781"/>
                  </a:lnTo>
                  <a:lnTo>
                    <a:pt x="251714" y="0"/>
                  </a:lnTo>
                  <a:close/>
                </a:path>
                <a:path w="274320" h="274320">
                  <a:moveTo>
                    <a:pt x="274320" y="50800"/>
                  </a:moveTo>
                  <a:lnTo>
                    <a:pt x="137160" y="50800"/>
                  </a:lnTo>
                  <a:lnTo>
                    <a:pt x="170745" y="57596"/>
                  </a:lnTo>
                  <a:lnTo>
                    <a:pt x="198199" y="76120"/>
                  </a:lnTo>
                  <a:lnTo>
                    <a:pt x="216723" y="103574"/>
                  </a:lnTo>
                  <a:lnTo>
                    <a:pt x="223520" y="137160"/>
                  </a:lnTo>
                  <a:lnTo>
                    <a:pt x="216669" y="170745"/>
                  </a:lnTo>
                  <a:lnTo>
                    <a:pt x="198151" y="198199"/>
                  </a:lnTo>
                  <a:lnTo>
                    <a:pt x="170727" y="216723"/>
                  </a:lnTo>
                  <a:lnTo>
                    <a:pt x="137160" y="223519"/>
                  </a:lnTo>
                  <a:lnTo>
                    <a:pt x="274320" y="223519"/>
                  </a:lnTo>
                  <a:lnTo>
                    <a:pt x="274320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23091" y="3973830"/>
              <a:ext cx="85471" cy="980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77467" y="4981828"/>
            <a:ext cx="274320" cy="271780"/>
          </a:xfrm>
          <a:custGeom>
            <a:avLst/>
            <a:gdLst/>
            <a:ahLst/>
            <a:cxnLst/>
            <a:rect l="l" t="t" r="r" b="b"/>
            <a:pathLst>
              <a:path w="274319" h="271779">
                <a:moveTo>
                  <a:pt x="274319" y="30480"/>
                </a:moveTo>
                <a:lnTo>
                  <a:pt x="0" y="30480"/>
                </a:lnTo>
                <a:lnTo>
                  <a:pt x="0" y="243840"/>
                </a:lnTo>
                <a:lnTo>
                  <a:pt x="2291" y="254000"/>
                </a:lnTo>
                <a:lnTo>
                  <a:pt x="8493" y="264160"/>
                </a:lnTo>
                <a:lnTo>
                  <a:pt x="17680" y="270510"/>
                </a:lnTo>
                <a:lnTo>
                  <a:pt x="28930" y="271780"/>
                </a:lnTo>
                <a:lnTo>
                  <a:pt x="245363" y="271780"/>
                </a:lnTo>
                <a:lnTo>
                  <a:pt x="256639" y="270510"/>
                </a:lnTo>
                <a:lnTo>
                  <a:pt x="265842" y="264160"/>
                </a:lnTo>
                <a:lnTo>
                  <a:pt x="272045" y="254000"/>
                </a:lnTo>
                <a:lnTo>
                  <a:pt x="274319" y="243840"/>
                </a:lnTo>
                <a:lnTo>
                  <a:pt x="274319" y="233680"/>
                </a:lnTo>
                <a:lnTo>
                  <a:pt x="36639" y="233680"/>
                </a:lnTo>
                <a:lnTo>
                  <a:pt x="36639" y="231140"/>
                </a:lnTo>
                <a:lnTo>
                  <a:pt x="274319" y="231140"/>
                </a:lnTo>
                <a:lnTo>
                  <a:pt x="274319" y="198120"/>
                </a:lnTo>
                <a:lnTo>
                  <a:pt x="36639" y="198120"/>
                </a:lnTo>
                <a:lnTo>
                  <a:pt x="36639" y="194310"/>
                </a:lnTo>
                <a:lnTo>
                  <a:pt x="274319" y="194310"/>
                </a:lnTo>
                <a:lnTo>
                  <a:pt x="274319" y="161290"/>
                </a:lnTo>
                <a:lnTo>
                  <a:pt x="36639" y="161290"/>
                </a:lnTo>
                <a:lnTo>
                  <a:pt x="36639" y="157480"/>
                </a:lnTo>
                <a:lnTo>
                  <a:pt x="274319" y="157480"/>
                </a:lnTo>
                <a:lnTo>
                  <a:pt x="274319" y="124460"/>
                </a:lnTo>
                <a:lnTo>
                  <a:pt x="36639" y="124460"/>
                </a:lnTo>
                <a:lnTo>
                  <a:pt x="36639" y="121920"/>
                </a:lnTo>
                <a:lnTo>
                  <a:pt x="274319" y="121920"/>
                </a:lnTo>
                <a:lnTo>
                  <a:pt x="274319" y="87630"/>
                </a:lnTo>
                <a:lnTo>
                  <a:pt x="36639" y="87630"/>
                </a:lnTo>
                <a:lnTo>
                  <a:pt x="36639" y="85090"/>
                </a:lnTo>
                <a:lnTo>
                  <a:pt x="274319" y="85090"/>
                </a:lnTo>
                <a:lnTo>
                  <a:pt x="274319" y="30480"/>
                </a:lnTo>
                <a:close/>
              </a:path>
              <a:path w="274319" h="271779">
                <a:moveTo>
                  <a:pt x="274319" y="231140"/>
                </a:moveTo>
                <a:lnTo>
                  <a:pt x="237744" y="231140"/>
                </a:lnTo>
                <a:lnTo>
                  <a:pt x="237744" y="233680"/>
                </a:lnTo>
                <a:lnTo>
                  <a:pt x="274319" y="233680"/>
                </a:lnTo>
                <a:lnTo>
                  <a:pt x="274319" y="231140"/>
                </a:lnTo>
                <a:close/>
              </a:path>
              <a:path w="274319" h="271779">
                <a:moveTo>
                  <a:pt x="274319" y="194310"/>
                </a:moveTo>
                <a:lnTo>
                  <a:pt x="237744" y="194310"/>
                </a:lnTo>
                <a:lnTo>
                  <a:pt x="237744" y="198120"/>
                </a:lnTo>
                <a:lnTo>
                  <a:pt x="274319" y="198120"/>
                </a:lnTo>
                <a:lnTo>
                  <a:pt x="274319" y="194310"/>
                </a:lnTo>
                <a:close/>
              </a:path>
              <a:path w="274319" h="271779">
                <a:moveTo>
                  <a:pt x="274319" y="157480"/>
                </a:moveTo>
                <a:lnTo>
                  <a:pt x="237744" y="157480"/>
                </a:lnTo>
                <a:lnTo>
                  <a:pt x="237744" y="161290"/>
                </a:lnTo>
                <a:lnTo>
                  <a:pt x="274319" y="161290"/>
                </a:lnTo>
                <a:lnTo>
                  <a:pt x="274319" y="157480"/>
                </a:lnTo>
                <a:close/>
              </a:path>
              <a:path w="274319" h="271779">
                <a:moveTo>
                  <a:pt x="274319" y="121920"/>
                </a:moveTo>
                <a:lnTo>
                  <a:pt x="237744" y="121920"/>
                </a:lnTo>
                <a:lnTo>
                  <a:pt x="237744" y="124460"/>
                </a:lnTo>
                <a:lnTo>
                  <a:pt x="274319" y="124460"/>
                </a:lnTo>
                <a:lnTo>
                  <a:pt x="274319" y="121920"/>
                </a:lnTo>
                <a:close/>
              </a:path>
              <a:path w="274319" h="271779">
                <a:moveTo>
                  <a:pt x="274319" y="85090"/>
                </a:moveTo>
                <a:lnTo>
                  <a:pt x="237744" y="85090"/>
                </a:lnTo>
                <a:lnTo>
                  <a:pt x="237744" y="87630"/>
                </a:lnTo>
                <a:lnTo>
                  <a:pt x="274319" y="87630"/>
                </a:lnTo>
                <a:lnTo>
                  <a:pt x="274319" y="85090"/>
                </a:lnTo>
                <a:close/>
              </a:path>
              <a:path w="274319" h="271779">
                <a:moveTo>
                  <a:pt x="35426" y="8890"/>
                </a:moveTo>
                <a:lnTo>
                  <a:pt x="26885" y="8890"/>
                </a:lnTo>
                <a:lnTo>
                  <a:pt x="28270" y="10160"/>
                </a:lnTo>
                <a:lnTo>
                  <a:pt x="29209" y="12700"/>
                </a:lnTo>
                <a:lnTo>
                  <a:pt x="29654" y="15240"/>
                </a:lnTo>
                <a:lnTo>
                  <a:pt x="30721" y="20320"/>
                </a:lnTo>
                <a:lnTo>
                  <a:pt x="31280" y="25400"/>
                </a:lnTo>
                <a:lnTo>
                  <a:pt x="31318" y="30480"/>
                </a:lnTo>
                <a:lnTo>
                  <a:pt x="38557" y="30480"/>
                </a:lnTo>
                <a:lnTo>
                  <a:pt x="38519" y="24130"/>
                </a:lnTo>
                <a:lnTo>
                  <a:pt x="37884" y="19050"/>
                </a:lnTo>
                <a:lnTo>
                  <a:pt x="36690" y="13970"/>
                </a:lnTo>
                <a:lnTo>
                  <a:pt x="35426" y="8890"/>
                </a:lnTo>
                <a:close/>
              </a:path>
              <a:path w="274319" h="271779">
                <a:moveTo>
                  <a:pt x="67125" y="8890"/>
                </a:moveTo>
                <a:lnTo>
                  <a:pt x="58458" y="8890"/>
                </a:lnTo>
                <a:lnTo>
                  <a:pt x="59829" y="10160"/>
                </a:lnTo>
                <a:lnTo>
                  <a:pt x="60756" y="12700"/>
                </a:lnTo>
                <a:lnTo>
                  <a:pt x="61201" y="15240"/>
                </a:lnTo>
                <a:lnTo>
                  <a:pt x="62293" y="20320"/>
                </a:lnTo>
                <a:lnTo>
                  <a:pt x="62865" y="25400"/>
                </a:lnTo>
                <a:lnTo>
                  <a:pt x="62890" y="30480"/>
                </a:lnTo>
                <a:lnTo>
                  <a:pt x="70103" y="30480"/>
                </a:lnTo>
                <a:lnTo>
                  <a:pt x="70053" y="24130"/>
                </a:lnTo>
                <a:lnTo>
                  <a:pt x="69418" y="19050"/>
                </a:lnTo>
                <a:lnTo>
                  <a:pt x="68237" y="13970"/>
                </a:lnTo>
                <a:lnTo>
                  <a:pt x="67125" y="8890"/>
                </a:lnTo>
                <a:close/>
              </a:path>
              <a:path w="274319" h="271779">
                <a:moveTo>
                  <a:pt x="98317" y="8890"/>
                </a:moveTo>
                <a:lnTo>
                  <a:pt x="89877" y="8890"/>
                </a:lnTo>
                <a:lnTo>
                  <a:pt x="91236" y="10160"/>
                </a:lnTo>
                <a:lnTo>
                  <a:pt x="92176" y="12700"/>
                </a:lnTo>
                <a:lnTo>
                  <a:pt x="92621" y="15240"/>
                </a:lnTo>
                <a:lnTo>
                  <a:pt x="93687" y="20320"/>
                </a:lnTo>
                <a:lnTo>
                  <a:pt x="94259" y="25400"/>
                </a:lnTo>
                <a:lnTo>
                  <a:pt x="94297" y="30480"/>
                </a:lnTo>
                <a:lnTo>
                  <a:pt x="101422" y="30480"/>
                </a:lnTo>
                <a:lnTo>
                  <a:pt x="101384" y="24130"/>
                </a:lnTo>
                <a:lnTo>
                  <a:pt x="100774" y="19050"/>
                </a:lnTo>
                <a:lnTo>
                  <a:pt x="99580" y="13970"/>
                </a:lnTo>
                <a:lnTo>
                  <a:pt x="98317" y="8890"/>
                </a:lnTo>
                <a:close/>
              </a:path>
              <a:path w="274319" h="271779">
                <a:moveTo>
                  <a:pt x="129894" y="8890"/>
                </a:moveTo>
                <a:lnTo>
                  <a:pt x="121221" y="8890"/>
                </a:lnTo>
                <a:lnTo>
                  <a:pt x="122593" y="10160"/>
                </a:lnTo>
                <a:lnTo>
                  <a:pt x="123520" y="12700"/>
                </a:lnTo>
                <a:lnTo>
                  <a:pt x="123964" y="15240"/>
                </a:lnTo>
                <a:lnTo>
                  <a:pt x="125044" y="20320"/>
                </a:lnTo>
                <a:lnTo>
                  <a:pt x="125603" y="25400"/>
                </a:lnTo>
                <a:lnTo>
                  <a:pt x="125641" y="30480"/>
                </a:lnTo>
                <a:lnTo>
                  <a:pt x="132867" y="30480"/>
                </a:lnTo>
                <a:lnTo>
                  <a:pt x="132829" y="24130"/>
                </a:lnTo>
                <a:lnTo>
                  <a:pt x="132206" y="19050"/>
                </a:lnTo>
                <a:lnTo>
                  <a:pt x="131000" y="13970"/>
                </a:lnTo>
                <a:lnTo>
                  <a:pt x="129894" y="8890"/>
                </a:lnTo>
                <a:close/>
              </a:path>
              <a:path w="274319" h="271779">
                <a:moveTo>
                  <a:pt x="161263" y="8890"/>
                </a:moveTo>
                <a:lnTo>
                  <a:pt x="152641" y="8890"/>
                </a:lnTo>
                <a:lnTo>
                  <a:pt x="154038" y="10160"/>
                </a:lnTo>
                <a:lnTo>
                  <a:pt x="154978" y="12700"/>
                </a:lnTo>
                <a:lnTo>
                  <a:pt x="155409" y="15240"/>
                </a:lnTo>
                <a:lnTo>
                  <a:pt x="156502" y="20320"/>
                </a:lnTo>
                <a:lnTo>
                  <a:pt x="157060" y="25400"/>
                </a:lnTo>
                <a:lnTo>
                  <a:pt x="157111" y="30480"/>
                </a:lnTo>
                <a:lnTo>
                  <a:pt x="164249" y="30480"/>
                </a:lnTo>
                <a:lnTo>
                  <a:pt x="164198" y="24130"/>
                </a:lnTo>
                <a:lnTo>
                  <a:pt x="163575" y="19050"/>
                </a:lnTo>
                <a:lnTo>
                  <a:pt x="162369" y="13970"/>
                </a:lnTo>
                <a:lnTo>
                  <a:pt x="161263" y="8890"/>
                </a:lnTo>
                <a:close/>
              </a:path>
              <a:path w="274319" h="271779">
                <a:moveTo>
                  <a:pt x="192805" y="8890"/>
                </a:moveTo>
                <a:lnTo>
                  <a:pt x="184022" y="8890"/>
                </a:lnTo>
                <a:lnTo>
                  <a:pt x="185381" y="10160"/>
                </a:lnTo>
                <a:lnTo>
                  <a:pt x="186309" y="12700"/>
                </a:lnTo>
                <a:lnTo>
                  <a:pt x="186766" y="15240"/>
                </a:lnTo>
                <a:lnTo>
                  <a:pt x="187858" y="20320"/>
                </a:lnTo>
                <a:lnTo>
                  <a:pt x="188417" y="25400"/>
                </a:lnTo>
                <a:lnTo>
                  <a:pt x="188429" y="30480"/>
                </a:lnTo>
                <a:lnTo>
                  <a:pt x="195706" y="30480"/>
                </a:lnTo>
                <a:lnTo>
                  <a:pt x="195706" y="24130"/>
                </a:lnTo>
                <a:lnTo>
                  <a:pt x="195072" y="19050"/>
                </a:lnTo>
                <a:lnTo>
                  <a:pt x="192805" y="8890"/>
                </a:lnTo>
                <a:close/>
              </a:path>
              <a:path w="274319" h="271779">
                <a:moveTo>
                  <a:pt x="224225" y="8890"/>
                </a:moveTo>
                <a:lnTo>
                  <a:pt x="215519" y="8890"/>
                </a:lnTo>
                <a:lnTo>
                  <a:pt x="216915" y="10160"/>
                </a:lnTo>
                <a:lnTo>
                  <a:pt x="217804" y="12700"/>
                </a:lnTo>
                <a:lnTo>
                  <a:pt x="219328" y="20320"/>
                </a:lnTo>
                <a:lnTo>
                  <a:pt x="219963" y="25400"/>
                </a:lnTo>
                <a:lnTo>
                  <a:pt x="219963" y="30480"/>
                </a:lnTo>
                <a:lnTo>
                  <a:pt x="227203" y="30480"/>
                </a:lnTo>
                <a:lnTo>
                  <a:pt x="227203" y="24130"/>
                </a:lnTo>
                <a:lnTo>
                  <a:pt x="226568" y="19050"/>
                </a:lnTo>
                <a:lnTo>
                  <a:pt x="225297" y="13970"/>
                </a:lnTo>
                <a:lnTo>
                  <a:pt x="224225" y="8890"/>
                </a:lnTo>
                <a:close/>
              </a:path>
              <a:path w="274319" h="271779">
                <a:moveTo>
                  <a:pt x="255650" y="8890"/>
                </a:moveTo>
                <a:lnTo>
                  <a:pt x="247015" y="8890"/>
                </a:lnTo>
                <a:lnTo>
                  <a:pt x="248412" y="10160"/>
                </a:lnTo>
                <a:lnTo>
                  <a:pt x="249300" y="12700"/>
                </a:lnTo>
                <a:lnTo>
                  <a:pt x="250825" y="20320"/>
                </a:lnTo>
                <a:lnTo>
                  <a:pt x="251332" y="25400"/>
                </a:lnTo>
                <a:lnTo>
                  <a:pt x="251459" y="30480"/>
                </a:lnTo>
                <a:lnTo>
                  <a:pt x="258572" y="30480"/>
                </a:lnTo>
                <a:lnTo>
                  <a:pt x="258572" y="24130"/>
                </a:lnTo>
                <a:lnTo>
                  <a:pt x="258063" y="19050"/>
                </a:lnTo>
                <a:lnTo>
                  <a:pt x="256920" y="13970"/>
                </a:lnTo>
                <a:lnTo>
                  <a:pt x="255650" y="8890"/>
                </a:lnTo>
                <a:close/>
              </a:path>
              <a:path w="274319" h="271779">
                <a:moveTo>
                  <a:pt x="27292" y="0"/>
                </a:moveTo>
                <a:lnTo>
                  <a:pt x="25031" y="1270"/>
                </a:lnTo>
                <a:lnTo>
                  <a:pt x="23291" y="2540"/>
                </a:lnTo>
                <a:lnTo>
                  <a:pt x="17856" y="5080"/>
                </a:lnTo>
                <a:lnTo>
                  <a:pt x="16382" y="15240"/>
                </a:lnTo>
                <a:lnTo>
                  <a:pt x="15659" y="24130"/>
                </a:lnTo>
                <a:lnTo>
                  <a:pt x="15557" y="26670"/>
                </a:lnTo>
                <a:lnTo>
                  <a:pt x="17081" y="27940"/>
                </a:lnTo>
                <a:lnTo>
                  <a:pt x="20993" y="27940"/>
                </a:lnTo>
                <a:lnTo>
                  <a:pt x="22669" y="26670"/>
                </a:lnTo>
                <a:lnTo>
                  <a:pt x="22872" y="25400"/>
                </a:lnTo>
                <a:lnTo>
                  <a:pt x="23736" y="13970"/>
                </a:lnTo>
                <a:lnTo>
                  <a:pt x="25361" y="10160"/>
                </a:lnTo>
                <a:lnTo>
                  <a:pt x="26885" y="8890"/>
                </a:lnTo>
                <a:lnTo>
                  <a:pt x="35426" y="8890"/>
                </a:lnTo>
                <a:lnTo>
                  <a:pt x="34162" y="3810"/>
                </a:lnTo>
                <a:lnTo>
                  <a:pt x="30505" y="1270"/>
                </a:lnTo>
                <a:lnTo>
                  <a:pt x="29273" y="1270"/>
                </a:lnTo>
                <a:lnTo>
                  <a:pt x="27292" y="0"/>
                </a:lnTo>
                <a:close/>
              </a:path>
              <a:path w="274319" h="271779">
                <a:moveTo>
                  <a:pt x="58788" y="0"/>
                </a:moveTo>
                <a:lnTo>
                  <a:pt x="56591" y="1270"/>
                </a:lnTo>
                <a:lnTo>
                  <a:pt x="54863" y="2540"/>
                </a:lnTo>
                <a:lnTo>
                  <a:pt x="49403" y="5080"/>
                </a:lnTo>
                <a:lnTo>
                  <a:pt x="47955" y="15240"/>
                </a:lnTo>
                <a:lnTo>
                  <a:pt x="47231" y="24130"/>
                </a:lnTo>
                <a:lnTo>
                  <a:pt x="47116" y="26670"/>
                </a:lnTo>
                <a:lnTo>
                  <a:pt x="48653" y="27940"/>
                </a:lnTo>
                <a:lnTo>
                  <a:pt x="52565" y="27940"/>
                </a:lnTo>
                <a:lnTo>
                  <a:pt x="54241" y="26670"/>
                </a:lnTo>
                <a:lnTo>
                  <a:pt x="54444" y="25400"/>
                </a:lnTo>
                <a:lnTo>
                  <a:pt x="55308" y="13970"/>
                </a:lnTo>
                <a:lnTo>
                  <a:pt x="56934" y="10160"/>
                </a:lnTo>
                <a:lnTo>
                  <a:pt x="58458" y="8890"/>
                </a:lnTo>
                <a:lnTo>
                  <a:pt x="67125" y="8890"/>
                </a:lnTo>
                <a:lnTo>
                  <a:pt x="65735" y="2540"/>
                </a:lnTo>
                <a:lnTo>
                  <a:pt x="62026" y="1270"/>
                </a:lnTo>
                <a:lnTo>
                  <a:pt x="60744" y="1270"/>
                </a:lnTo>
                <a:lnTo>
                  <a:pt x="58788" y="0"/>
                </a:lnTo>
                <a:close/>
              </a:path>
              <a:path w="274319" h="271779">
                <a:moveTo>
                  <a:pt x="90284" y="0"/>
                </a:moveTo>
                <a:lnTo>
                  <a:pt x="88036" y="1270"/>
                </a:lnTo>
                <a:lnTo>
                  <a:pt x="86283" y="2540"/>
                </a:lnTo>
                <a:lnTo>
                  <a:pt x="80822" y="5080"/>
                </a:lnTo>
                <a:lnTo>
                  <a:pt x="79349" y="15240"/>
                </a:lnTo>
                <a:lnTo>
                  <a:pt x="78651" y="24130"/>
                </a:lnTo>
                <a:lnTo>
                  <a:pt x="78549" y="26670"/>
                </a:lnTo>
                <a:lnTo>
                  <a:pt x="80073" y="27940"/>
                </a:lnTo>
                <a:lnTo>
                  <a:pt x="83997" y="27940"/>
                </a:lnTo>
                <a:lnTo>
                  <a:pt x="85661" y="26670"/>
                </a:lnTo>
                <a:lnTo>
                  <a:pt x="85864" y="25400"/>
                </a:lnTo>
                <a:lnTo>
                  <a:pt x="86740" y="13970"/>
                </a:lnTo>
                <a:lnTo>
                  <a:pt x="88353" y="10160"/>
                </a:lnTo>
                <a:lnTo>
                  <a:pt x="89877" y="8890"/>
                </a:lnTo>
                <a:lnTo>
                  <a:pt x="98317" y="8890"/>
                </a:lnTo>
                <a:lnTo>
                  <a:pt x="97053" y="3810"/>
                </a:lnTo>
                <a:lnTo>
                  <a:pt x="93370" y="1270"/>
                </a:lnTo>
                <a:lnTo>
                  <a:pt x="92265" y="1270"/>
                </a:lnTo>
                <a:lnTo>
                  <a:pt x="90284" y="0"/>
                </a:lnTo>
                <a:close/>
              </a:path>
              <a:path w="274319" h="271779">
                <a:moveTo>
                  <a:pt x="121526" y="0"/>
                </a:moveTo>
                <a:lnTo>
                  <a:pt x="119278" y="1270"/>
                </a:lnTo>
                <a:lnTo>
                  <a:pt x="117538" y="2540"/>
                </a:lnTo>
                <a:lnTo>
                  <a:pt x="112217" y="5080"/>
                </a:lnTo>
                <a:lnTo>
                  <a:pt x="110705" y="15240"/>
                </a:lnTo>
                <a:lnTo>
                  <a:pt x="109816" y="26670"/>
                </a:lnTo>
                <a:lnTo>
                  <a:pt x="111315" y="27940"/>
                </a:lnTo>
                <a:lnTo>
                  <a:pt x="115303" y="27940"/>
                </a:lnTo>
                <a:lnTo>
                  <a:pt x="117055" y="26670"/>
                </a:lnTo>
                <a:lnTo>
                  <a:pt x="118084" y="13970"/>
                </a:lnTo>
                <a:lnTo>
                  <a:pt x="119697" y="10160"/>
                </a:lnTo>
                <a:lnTo>
                  <a:pt x="121221" y="8890"/>
                </a:lnTo>
                <a:lnTo>
                  <a:pt x="129894" y="8890"/>
                </a:lnTo>
                <a:lnTo>
                  <a:pt x="128511" y="2540"/>
                </a:lnTo>
                <a:lnTo>
                  <a:pt x="124815" y="1270"/>
                </a:lnTo>
                <a:lnTo>
                  <a:pt x="123520" y="1270"/>
                </a:lnTo>
                <a:lnTo>
                  <a:pt x="121526" y="0"/>
                </a:lnTo>
                <a:close/>
              </a:path>
              <a:path w="274319" h="271779">
                <a:moveTo>
                  <a:pt x="152907" y="0"/>
                </a:moveTo>
                <a:lnTo>
                  <a:pt x="150647" y="1270"/>
                </a:lnTo>
                <a:lnTo>
                  <a:pt x="148907" y="2540"/>
                </a:lnTo>
                <a:lnTo>
                  <a:pt x="143624" y="5080"/>
                </a:lnTo>
                <a:lnTo>
                  <a:pt x="142151" y="15240"/>
                </a:lnTo>
                <a:lnTo>
                  <a:pt x="141427" y="24130"/>
                </a:lnTo>
                <a:lnTo>
                  <a:pt x="141312" y="26670"/>
                </a:lnTo>
                <a:lnTo>
                  <a:pt x="142836" y="27940"/>
                </a:lnTo>
                <a:lnTo>
                  <a:pt x="146761" y="27940"/>
                </a:lnTo>
                <a:lnTo>
                  <a:pt x="148437" y="26670"/>
                </a:lnTo>
                <a:lnTo>
                  <a:pt x="148628" y="25400"/>
                </a:lnTo>
                <a:lnTo>
                  <a:pt x="149504" y="13970"/>
                </a:lnTo>
                <a:lnTo>
                  <a:pt x="151129" y="10160"/>
                </a:lnTo>
                <a:lnTo>
                  <a:pt x="152641" y="8890"/>
                </a:lnTo>
                <a:lnTo>
                  <a:pt x="161263" y="8890"/>
                </a:lnTo>
                <a:lnTo>
                  <a:pt x="159880" y="2540"/>
                </a:lnTo>
                <a:lnTo>
                  <a:pt x="156184" y="1270"/>
                </a:lnTo>
                <a:lnTo>
                  <a:pt x="154889" y="1270"/>
                </a:lnTo>
                <a:lnTo>
                  <a:pt x="152907" y="0"/>
                </a:lnTo>
                <a:close/>
              </a:path>
              <a:path w="274319" h="271779">
                <a:moveTo>
                  <a:pt x="184416" y="0"/>
                </a:moveTo>
                <a:lnTo>
                  <a:pt x="182181" y="1270"/>
                </a:lnTo>
                <a:lnTo>
                  <a:pt x="180428" y="2540"/>
                </a:lnTo>
                <a:lnTo>
                  <a:pt x="174967" y="5080"/>
                </a:lnTo>
                <a:lnTo>
                  <a:pt x="173520" y="15240"/>
                </a:lnTo>
                <a:lnTo>
                  <a:pt x="172796" y="24130"/>
                </a:lnTo>
                <a:lnTo>
                  <a:pt x="172681" y="26670"/>
                </a:lnTo>
                <a:lnTo>
                  <a:pt x="174218" y="27940"/>
                </a:lnTo>
                <a:lnTo>
                  <a:pt x="178130" y="27940"/>
                </a:lnTo>
                <a:lnTo>
                  <a:pt x="179806" y="26670"/>
                </a:lnTo>
                <a:lnTo>
                  <a:pt x="180009" y="25400"/>
                </a:lnTo>
                <a:lnTo>
                  <a:pt x="180873" y="13970"/>
                </a:lnTo>
                <a:lnTo>
                  <a:pt x="182498" y="10160"/>
                </a:lnTo>
                <a:lnTo>
                  <a:pt x="184022" y="8890"/>
                </a:lnTo>
                <a:lnTo>
                  <a:pt x="192805" y="8890"/>
                </a:lnTo>
                <a:lnTo>
                  <a:pt x="191401" y="2540"/>
                </a:lnTo>
                <a:lnTo>
                  <a:pt x="187706" y="1270"/>
                </a:lnTo>
                <a:lnTo>
                  <a:pt x="186410" y="1270"/>
                </a:lnTo>
                <a:lnTo>
                  <a:pt x="184416" y="0"/>
                </a:lnTo>
                <a:close/>
              </a:path>
              <a:path w="274319" h="271779">
                <a:moveTo>
                  <a:pt x="215900" y="0"/>
                </a:moveTo>
                <a:lnTo>
                  <a:pt x="213740" y="1270"/>
                </a:lnTo>
                <a:lnTo>
                  <a:pt x="211962" y="2540"/>
                </a:lnTo>
                <a:lnTo>
                  <a:pt x="206501" y="5080"/>
                </a:lnTo>
                <a:lnTo>
                  <a:pt x="204978" y="15240"/>
                </a:lnTo>
                <a:lnTo>
                  <a:pt x="204343" y="24130"/>
                </a:lnTo>
                <a:lnTo>
                  <a:pt x="204088" y="26670"/>
                </a:lnTo>
                <a:lnTo>
                  <a:pt x="205612" y="27940"/>
                </a:lnTo>
                <a:lnTo>
                  <a:pt x="209676" y="27940"/>
                </a:lnTo>
                <a:lnTo>
                  <a:pt x="211328" y="26670"/>
                </a:lnTo>
                <a:lnTo>
                  <a:pt x="211581" y="25400"/>
                </a:lnTo>
                <a:lnTo>
                  <a:pt x="212344" y="13970"/>
                </a:lnTo>
                <a:lnTo>
                  <a:pt x="213994" y="10160"/>
                </a:lnTo>
                <a:lnTo>
                  <a:pt x="215519" y="8890"/>
                </a:lnTo>
                <a:lnTo>
                  <a:pt x="224225" y="8890"/>
                </a:lnTo>
                <a:lnTo>
                  <a:pt x="222884" y="2540"/>
                </a:lnTo>
                <a:lnTo>
                  <a:pt x="219075" y="1270"/>
                </a:lnTo>
                <a:lnTo>
                  <a:pt x="217804" y="1270"/>
                </a:lnTo>
                <a:lnTo>
                  <a:pt x="215900" y="0"/>
                </a:lnTo>
                <a:close/>
              </a:path>
              <a:path w="274319" h="271779">
                <a:moveTo>
                  <a:pt x="247395" y="0"/>
                </a:moveTo>
                <a:lnTo>
                  <a:pt x="245109" y="1270"/>
                </a:lnTo>
                <a:lnTo>
                  <a:pt x="243459" y="2540"/>
                </a:lnTo>
                <a:lnTo>
                  <a:pt x="237997" y="5080"/>
                </a:lnTo>
                <a:lnTo>
                  <a:pt x="236473" y="15240"/>
                </a:lnTo>
                <a:lnTo>
                  <a:pt x="235712" y="24130"/>
                </a:lnTo>
                <a:lnTo>
                  <a:pt x="235584" y="26670"/>
                </a:lnTo>
                <a:lnTo>
                  <a:pt x="237109" y="27940"/>
                </a:lnTo>
                <a:lnTo>
                  <a:pt x="241045" y="27940"/>
                </a:lnTo>
                <a:lnTo>
                  <a:pt x="242823" y="26670"/>
                </a:lnTo>
                <a:lnTo>
                  <a:pt x="242950" y="25400"/>
                </a:lnTo>
                <a:lnTo>
                  <a:pt x="243840" y="13970"/>
                </a:lnTo>
                <a:lnTo>
                  <a:pt x="245490" y="10160"/>
                </a:lnTo>
                <a:lnTo>
                  <a:pt x="247015" y="8890"/>
                </a:lnTo>
                <a:lnTo>
                  <a:pt x="255650" y="8890"/>
                </a:lnTo>
                <a:lnTo>
                  <a:pt x="254381" y="3810"/>
                </a:lnTo>
                <a:lnTo>
                  <a:pt x="250570" y="1270"/>
                </a:lnTo>
                <a:lnTo>
                  <a:pt x="249428" y="1270"/>
                </a:lnTo>
                <a:lnTo>
                  <a:pt x="2473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71288" y="2295144"/>
            <a:ext cx="1965823" cy="321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70700" cy="6858000"/>
            <a:chOff x="0" y="0"/>
            <a:chExt cx="68707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870192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718934" cy="6857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544" y="3823715"/>
              <a:ext cx="5486400" cy="2443480"/>
            </a:xfrm>
            <a:custGeom>
              <a:avLst/>
              <a:gdLst/>
              <a:ahLst/>
              <a:cxnLst/>
              <a:rect l="l" t="t" r="r" b="b"/>
              <a:pathLst>
                <a:path w="5486400" h="2443479">
                  <a:moveTo>
                    <a:pt x="5486400" y="0"/>
                  </a:moveTo>
                  <a:lnTo>
                    <a:pt x="709777" y="0"/>
                  </a:lnTo>
                  <a:lnTo>
                    <a:pt x="0" y="2442971"/>
                  </a:lnTo>
                  <a:lnTo>
                    <a:pt x="4776596" y="2442971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680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70197" y="289940"/>
            <a:ext cx="74650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85" dirty="0"/>
              <a:t>DEVELOPMENT</a:t>
            </a:r>
            <a:r>
              <a:rPr sz="4400" spc="-395" dirty="0"/>
              <a:t> </a:t>
            </a:r>
            <a:r>
              <a:rPr sz="4400" spc="-40" dirty="0">
                <a:solidFill>
                  <a:srgbClr val="FFFFFF"/>
                </a:solidFill>
                <a:uFill>
                  <a:solidFill>
                    <a:srgbClr val="FF6800"/>
                  </a:solidFill>
                </a:uFill>
              </a:rPr>
              <a:t>S</a:t>
            </a:r>
            <a:r>
              <a:rPr sz="4400" spc="-40" dirty="0">
                <a:solidFill>
                  <a:srgbClr val="FFFFFF"/>
                </a:solidFill>
              </a:rPr>
              <a:t>ERVICES</a:t>
            </a:r>
            <a:endParaRPr sz="4400" dirty="0"/>
          </a:p>
        </p:txBody>
      </p:sp>
      <p:grpSp>
        <p:nvGrpSpPr>
          <p:cNvPr id="9" name="object 9"/>
          <p:cNvGrpSpPr/>
          <p:nvPr/>
        </p:nvGrpSpPr>
        <p:grpSpPr>
          <a:xfrm>
            <a:off x="7592568" y="2013204"/>
            <a:ext cx="361315" cy="233679"/>
            <a:chOff x="7592568" y="2013204"/>
            <a:chExt cx="361315" cy="233679"/>
          </a:xfrm>
        </p:grpSpPr>
        <p:sp>
          <p:nvSpPr>
            <p:cNvPr id="10" name="object 10"/>
            <p:cNvSpPr/>
            <p:nvPr/>
          </p:nvSpPr>
          <p:spPr>
            <a:xfrm>
              <a:off x="7592568" y="2013204"/>
              <a:ext cx="361315" cy="233679"/>
            </a:xfrm>
            <a:custGeom>
              <a:avLst/>
              <a:gdLst/>
              <a:ahLst/>
              <a:cxnLst/>
              <a:rect l="l" t="t" r="r" b="b"/>
              <a:pathLst>
                <a:path w="361315" h="233680">
                  <a:moveTo>
                    <a:pt x="361187" y="0"/>
                  </a:moveTo>
                  <a:lnTo>
                    <a:pt x="100583" y="0"/>
                  </a:lnTo>
                  <a:lnTo>
                    <a:pt x="0" y="233172"/>
                  </a:lnTo>
                  <a:lnTo>
                    <a:pt x="260603" y="233172"/>
                  </a:lnTo>
                  <a:lnTo>
                    <a:pt x="361187" y="0"/>
                  </a:lnTo>
                  <a:close/>
                </a:path>
              </a:pathLst>
            </a:custGeom>
            <a:solidFill>
              <a:srgbClr val="FF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08392" y="2065020"/>
              <a:ext cx="129539" cy="1295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86016" y="4015740"/>
            <a:ext cx="360045" cy="234950"/>
            <a:chOff x="6986016" y="4015740"/>
            <a:chExt cx="360045" cy="234950"/>
          </a:xfrm>
        </p:grpSpPr>
        <p:sp>
          <p:nvSpPr>
            <p:cNvPr id="13" name="object 13"/>
            <p:cNvSpPr/>
            <p:nvPr/>
          </p:nvSpPr>
          <p:spPr>
            <a:xfrm>
              <a:off x="6986016" y="4015740"/>
              <a:ext cx="360045" cy="234950"/>
            </a:xfrm>
            <a:custGeom>
              <a:avLst/>
              <a:gdLst/>
              <a:ahLst/>
              <a:cxnLst/>
              <a:rect l="l" t="t" r="r" b="b"/>
              <a:pathLst>
                <a:path w="360045" h="234950">
                  <a:moveTo>
                    <a:pt x="359663" y="0"/>
                  </a:moveTo>
                  <a:lnTo>
                    <a:pt x="101218" y="0"/>
                  </a:lnTo>
                  <a:lnTo>
                    <a:pt x="0" y="234696"/>
                  </a:lnTo>
                  <a:lnTo>
                    <a:pt x="258444" y="234696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FF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00316" y="4069080"/>
              <a:ext cx="129539" cy="1280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88302" y="3941975"/>
            <a:ext cx="3734435" cy="90614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600"/>
              </a:spcBef>
            </a:pP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CUSTOM </a:t>
            </a:r>
            <a:r>
              <a:rPr sz="1400" b="1" spc="-20" dirty="0">
                <a:solidFill>
                  <a:srgbClr val="FF7C00"/>
                </a:solidFill>
                <a:latin typeface="Arial"/>
                <a:cs typeface="Arial"/>
              </a:rPr>
              <a:t>SOFTWARE</a:t>
            </a:r>
            <a:r>
              <a:rPr sz="1400" b="1" spc="-190" dirty="0">
                <a:solidFill>
                  <a:srgbClr val="FF7C00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1400">
              <a:latin typeface="Verdana"/>
              <a:cs typeface="Verdana"/>
            </a:endParaRPr>
          </a:p>
          <a:p>
            <a:pPr marL="12700" marR="340995">
              <a:lnSpc>
                <a:spcPct val="100000"/>
              </a:lnSpc>
              <a:spcBef>
                <a:spcPts val="430"/>
              </a:spcBef>
            </a:pP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We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experts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offer unmatched 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proprietary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open-source modern  technology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services.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64907" y="3008376"/>
            <a:ext cx="360045" cy="233679"/>
            <a:chOff x="7264907" y="3008376"/>
            <a:chExt cx="360045" cy="233679"/>
          </a:xfrm>
        </p:grpSpPr>
        <p:sp>
          <p:nvSpPr>
            <p:cNvPr id="17" name="object 17"/>
            <p:cNvSpPr/>
            <p:nvPr/>
          </p:nvSpPr>
          <p:spPr>
            <a:xfrm>
              <a:off x="7264907" y="3008376"/>
              <a:ext cx="360045" cy="233679"/>
            </a:xfrm>
            <a:custGeom>
              <a:avLst/>
              <a:gdLst/>
              <a:ahLst/>
              <a:cxnLst/>
              <a:rect l="l" t="t" r="r" b="b"/>
              <a:pathLst>
                <a:path w="360045" h="233680">
                  <a:moveTo>
                    <a:pt x="359664" y="0"/>
                  </a:moveTo>
                  <a:lnTo>
                    <a:pt x="100584" y="0"/>
                  </a:lnTo>
                  <a:lnTo>
                    <a:pt x="0" y="233172"/>
                  </a:lnTo>
                  <a:lnTo>
                    <a:pt x="259080" y="233172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FF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80731" y="3060192"/>
              <a:ext cx="129540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68082" y="1935535"/>
            <a:ext cx="3812540" cy="19100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708025">
              <a:lnSpc>
                <a:spcPct val="100000"/>
              </a:lnSpc>
              <a:spcBef>
                <a:spcPts val="630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WEBSITE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6800"/>
                </a:solid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 marL="340360" marR="418465">
              <a:lnSpc>
                <a:spcPct val="100000"/>
              </a:lnSpc>
              <a:spcBef>
                <a:spcPts val="45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an Online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Identity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with  Professional Website Design.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sz="12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website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makes the look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smarter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</a:pP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ECOMMERCE </a:t>
            </a:r>
            <a:r>
              <a:rPr sz="1400" b="1" spc="-5" dirty="0">
                <a:solidFill>
                  <a:srgbClr val="FF7100"/>
                </a:solidFill>
                <a:latin typeface="Arial"/>
                <a:cs typeface="Arial"/>
              </a:rPr>
              <a:t>STORE</a:t>
            </a:r>
            <a:r>
              <a:rPr sz="1400" b="1" spc="100" dirty="0">
                <a:solidFill>
                  <a:srgbClr val="FF7100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1400">
              <a:latin typeface="Verdana"/>
              <a:cs typeface="Verdana"/>
            </a:endParaRPr>
          </a:p>
          <a:p>
            <a:pPr marL="12700" marR="621665">
              <a:lnSpc>
                <a:spcPct val="100000"/>
              </a:lnSpc>
              <a:spcBef>
                <a:spcPts val="47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Sell your products online with your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Ecommerce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website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store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fully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integrated payment  gateway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shipping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methods.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676643" y="5012435"/>
            <a:ext cx="360045" cy="233679"/>
            <a:chOff x="6676643" y="5012435"/>
            <a:chExt cx="360045" cy="233679"/>
          </a:xfrm>
        </p:grpSpPr>
        <p:sp>
          <p:nvSpPr>
            <p:cNvPr id="21" name="object 21"/>
            <p:cNvSpPr/>
            <p:nvPr/>
          </p:nvSpPr>
          <p:spPr>
            <a:xfrm>
              <a:off x="6676643" y="5012435"/>
              <a:ext cx="360045" cy="233679"/>
            </a:xfrm>
            <a:custGeom>
              <a:avLst/>
              <a:gdLst/>
              <a:ahLst/>
              <a:cxnLst/>
              <a:rect l="l" t="t" r="r" b="b"/>
              <a:pathLst>
                <a:path w="360045" h="233679">
                  <a:moveTo>
                    <a:pt x="359663" y="0"/>
                  </a:moveTo>
                  <a:lnTo>
                    <a:pt x="100583" y="0"/>
                  </a:lnTo>
                  <a:lnTo>
                    <a:pt x="0" y="233172"/>
                  </a:lnTo>
                  <a:lnTo>
                    <a:pt x="259079" y="233172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FF8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92467" y="5064251"/>
              <a:ext cx="128015" cy="129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678930" y="4935594"/>
            <a:ext cx="3806825" cy="91122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625"/>
              </a:spcBef>
            </a:pP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MOBILE </a:t>
            </a:r>
            <a:r>
              <a:rPr sz="1400" b="1" spc="-20" dirty="0">
                <a:solidFill>
                  <a:srgbClr val="FF8600"/>
                </a:solidFill>
                <a:latin typeface="Arial"/>
                <a:cs typeface="Arial"/>
              </a:rPr>
              <a:t>APPLICATIN</a:t>
            </a:r>
            <a:r>
              <a:rPr sz="1400" b="1" spc="-140" dirty="0">
                <a:solidFill>
                  <a:srgbClr val="FF8600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445"/>
              </a:spcBef>
            </a:pP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Android,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Apple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Cross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Platform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Applications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We 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always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believe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provision 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customized 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solutions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app.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4275" y="4118228"/>
            <a:ext cx="2903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Website, Software &amp;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84275" y="4979877"/>
            <a:ext cx="350139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 increased demand for software products as</a:t>
            </a:r>
            <a:r>
              <a:rPr sz="12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they  meet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organization-specific needs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guaranteed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solutions &amp;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function exactly the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way you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want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them  to meet the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diverse requirements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business.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4275" y="4528566"/>
            <a:ext cx="39611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33094" y="2087879"/>
            <a:ext cx="6406515" cy="3543300"/>
            <a:chOff x="1133094" y="2087879"/>
            <a:chExt cx="6406515" cy="3543300"/>
          </a:xfrm>
        </p:grpSpPr>
        <p:sp>
          <p:nvSpPr>
            <p:cNvPr id="28" name="object 28"/>
            <p:cNvSpPr/>
            <p:nvPr/>
          </p:nvSpPr>
          <p:spPr>
            <a:xfrm>
              <a:off x="1133094" y="4964429"/>
              <a:ext cx="665480" cy="0"/>
            </a:xfrm>
            <a:custGeom>
              <a:avLst/>
              <a:gdLst/>
              <a:ahLst/>
              <a:cxnLst/>
              <a:rect l="l" t="t" r="r" b="b"/>
              <a:pathLst>
                <a:path w="665480">
                  <a:moveTo>
                    <a:pt x="163068" y="0"/>
                  </a:moveTo>
                  <a:lnTo>
                    <a:pt x="501776" y="0"/>
                  </a:lnTo>
                </a:path>
                <a:path w="665480">
                  <a:moveTo>
                    <a:pt x="534924" y="0"/>
                  </a:moveTo>
                  <a:lnTo>
                    <a:pt x="665480" y="0"/>
                  </a:lnTo>
                </a:path>
                <a:path w="665480">
                  <a:moveTo>
                    <a:pt x="0" y="0"/>
                  </a:moveTo>
                  <a:lnTo>
                    <a:pt x="130606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99503" y="2087879"/>
              <a:ext cx="840105" cy="544195"/>
            </a:xfrm>
            <a:custGeom>
              <a:avLst/>
              <a:gdLst/>
              <a:ahLst/>
              <a:cxnLst/>
              <a:rect l="l" t="t" r="r" b="b"/>
              <a:pathLst>
                <a:path w="840104" h="544194">
                  <a:moveTo>
                    <a:pt x="839724" y="0"/>
                  </a:moveTo>
                  <a:lnTo>
                    <a:pt x="234569" y="0"/>
                  </a:lnTo>
                  <a:lnTo>
                    <a:pt x="0" y="544068"/>
                  </a:lnTo>
                  <a:lnTo>
                    <a:pt x="605154" y="544068"/>
                  </a:lnTo>
                  <a:lnTo>
                    <a:pt x="839724" y="0"/>
                  </a:lnTo>
                  <a:close/>
                </a:path>
              </a:pathLst>
            </a:custGeom>
            <a:solidFill>
              <a:srgbClr val="FF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40879" y="2221991"/>
              <a:ext cx="157480" cy="274320"/>
            </a:xfrm>
            <a:custGeom>
              <a:avLst/>
              <a:gdLst/>
              <a:ahLst/>
              <a:cxnLst/>
              <a:rect l="l" t="t" r="r" b="b"/>
              <a:pathLst>
                <a:path w="157479" h="274319">
                  <a:moveTo>
                    <a:pt x="40259" y="0"/>
                  </a:moveTo>
                  <a:lnTo>
                    <a:pt x="25019" y="0"/>
                  </a:lnTo>
                  <a:lnTo>
                    <a:pt x="18923" y="6223"/>
                  </a:lnTo>
                  <a:lnTo>
                    <a:pt x="18923" y="25400"/>
                  </a:lnTo>
                  <a:lnTo>
                    <a:pt x="11412" y="27713"/>
                  </a:lnTo>
                  <a:lnTo>
                    <a:pt x="5413" y="32385"/>
                  </a:lnTo>
                  <a:lnTo>
                    <a:pt x="1438" y="38865"/>
                  </a:lnTo>
                  <a:lnTo>
                    <a:pt x="0" y="46609"/>
                  </a:lnTo>
                  <a:lnTo>
                    <a:pt x="0" y="252984"/>
                  </a:lnTo>
                  <a:lnTo>
                    <a:pt x="1672" y="261300"/>
                  </a:lnTo>
                  <a:lnTo>
                    <a:pt x="6238" y="268081"/>
                  </a:lnTo>
                  <a:lnTo>
                    <a:pt x="13019" y="272647"/>
                  </a:lnTo>
                  <a:lnTo>
                    <a:pt x="21336" y="274320"/>
                  </a:lnTo>
                  <a:lnTo>
                    <a:pt x="136144" y="274320"/>
                  </a:lnTo>
                  <a:lnTo>
                    <a:pt x="144460" y="272647"/>
                  </a:lnTo>
                  <a:lnTo>
                    <a:pt x="151241" y="268081"/>
                  </a:lnTo>
                  <a:lnTo>
                    <a:pt x="155807" y="261300"/>
                  </a:lnTo>
                  <a:lnTo>
                    <a:pt x="157479" y="252984"/>
                  </a:lnTo>
                  <a:lnTo>
                    <a:pt x="157479" y="205105"/>
                  </a:lnTo>
                  <a:lnTo>
                    <a:pt x="19939" y="205105"/>
                  </a:lnTo>
                  <a:lnTo>
                    <a:pt x="18034" y="204088"/>
                  </a:lnTo>
                  <a:lnTo>
                    <a:pt x="18034" y="181991"/>
                  </a:lnTo>
                  <a:lnTo>
                    <a:pt x="19939" y="180975"/>
                  </a:lnTo>
                  <a:lnTo>
                    <a:pt x="157479" y="180975"/>
                  </a:lnTo>
                  <a:lnTo>
                    <a:pt x="157479" y="172085"/>
                  </a:lnTo>
                  <a:lnTo>
                    <a:pt x="29845" y="172085"/>
                  </a:lnTo>
                  <a:lnTo>
                    <a:pt x="23368" y="171958"/>
                  </a:lnTo>
                  <a:lnTo>
                    <a:pt x="18161" y="166750"/>
                  </a:lnTo>
                  <a:lnTo>
                    <a:pt x="18284" y="49022"/>
                  </a:lnTo>
                  <a:lnTo>
                    <a:pt x="23368" y="43815"/>
                  </a:lnTo>
                  <a:lnTo>
                    <a:pt x="127508" y="43815"/>
                  </a:lnTo>
                  <a:lnTo>
                    <a:pt x="134112" y="43687"/>
                  </a:lnTo>
                  <a:lnTo>
                    <a:pt x="156892" y="43687"/>
                  </a:lnTo>
                  <a:lnTo>
                    <a:pt x="155807" y="38292"/>
                  </a:lnTo>
                  <a:lnTo>
                    <a:pt x="151241" y="31511"/>
                  </a:lnTo>
                  <a:lnTo>
                    <a:pt x="144460" y="26945"/>
                  </a:lnTo>
                  <a:lnTo>
                    <a:pt x="136144" y="25273"/>
                  </a:lnTo>
                  <a:lnTo>
                    <a:pt x="46481" y="25273"/>
                  </a:lnTo>
                  <a:lnTo>
                    <a:pt x="46481" y="6223"/>
                  </a:lnTo>
                  <a:lnTo>
                    <a:pt x="40259" y="0"/>
                  </a:lnTo>
                  <a:close/>
                </a:path>
                <a:path w="157479" h="274319">
                  <a:moveTo>
                    <a:pt x="68325" y="180975"/>
                  </a:moveTo>
                  <a:lnTo>
                    <a:pt x="57023" y="180975"/>
                  </a:lnTo>
                  <a:lnTo>
                    <a:pt x="58800" y="181991"/>
                  </a:lnTo>
                  <a:lnTo>
                    <a:pt x="58800" y="204088"/>
                  </a:lnTo>
                  <a:lnTo>
                    <a:pt x="57023" y="205105"/>
                  </a:lnTo>
                  <a:lnTo>
                    <a:pt x="68325" y="205105"/>
                  </a:lnTo>
                  <a:lnTo>
                    <a:pt x="67310" y="204088"/>
                  </a:lnTo>
                  <a:lnTo>
                    <a:pt x="67310" y="181991"/>
                  </a:lnTo>
                  <a:lnTo>
                    <a:pt x="68325" y="180975"/>
                  </a:lnTo>
                  <a:close/>
                </a:path>
                <a:path w="157479" h="274319">
                  <a:moveTo>
                    <a:pt x="99949" y="180975"/>
                  </a:moveTo>
                  <a:lnTo>
                    <a:pt x="89153" y="180975"/>
                  </a:lnTo>
                  <a:lnTo>
                    <a:pt x="90170" y="181991"/>
                  </a:lnTo>
                  <a:lnTo>
                    <a:pt x="90170" y="204088"/>
                  </a:lnTo>
                  <a:lnTo>
                    <a:pt x="89153" y="205105"/>
                  </a:lnTo>
                  <a:lnTo>
                    <a:pt x="99949" y="205105"/>
                  </a:lnTo>
                  <a:lnTo>
                    <a:pt x="98044" y="204088"/>
                  </a:lnTo>
                  <a:lnTo>
                    <a:pt x="98044" y="181991"/>
                  </a:lnTo>
                  <a:lnTo>
                    <a:pt x="99949" y="180975"/>
                  </a:lnTo>
                  <a:close/>
                </a:path>
                <a:path w="157479" h="274319">
                  <a:moveTo>
                    <a:pt x="157479" y="180975"/>
                  </a:moveTo>
                  <a:lnTo>
                    <a:pt x="137541" y="180975"/>
                  </a:lnTo>
                  <a:lnTo>
                    <a:pt x="139446" y="181991"/>
                  </a:lnTo>
                  <a:lnTo>
                    <a:pt x="139446" y="204088"/>
                  </a:lnTo>
                  <a:lnTo>
                    <a:pt x="137541" y="205105"/>
                  </a:lnTo>
                  <a:lnTo>
                    <a:pt x="157479" y="205105"/>
                  </a:lnTo>
                  <a:lnTo>
                    <a:pt x="157479" y="180975"/>
                  </a:lnTo>
                  <a:close/>
                </a:path>
                <a:path w="157479" h="274319">
                  <a:moveTo>
                    <a:pt x="156892" y="43687"/>
                  </a:moveTo>
                  <a:lnTo>
                    <a:pt x="134112" y="43687"/>
                  </a:lnTo>
                  <a:lnTo>
                    <a:pt x="139446" y="49022"/>
                  </a:lnTo>
                  <a:lnTo>
                    <a:pt x="139573" y="166750"/>
                  </a:lnTo>
                  <a:lnTo>
                    <a:pt x="134239" y="172085"/>
                  </a:lnTo>
                  <a:lnTo>
                    <a:pt x="157479" y="172085"/>
                  </a:lnTo>
                  <a:lnTo>
                    <a:pt x="157479" y="46609"/>
                  </a:lnTo>
                  <a:lnTo>
                    <a:pt x="156892" y="4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74891" y="3084575"/>
              <a:ext cx="841375" cy="542925"/>
            </a:xfrm>
            <a:custGeom>
              <a:avLst/>
              <a:gdLst/>
              <a:ahLst/>
              <a:cxnLst/>
              <a:rect l="l" t="t" r="r" b="b"/>
              <a:pathLst>
                <a:path w="841375" h="542925">
                  <a:moveTo>
                    <a:pt x="841248" y="0"/>
                  </a:moveTo>
                  <a:lnTo>
                    <a:pt x="233934" y="0"/>
                  </a:lnTo>
                  <a:lnTo>
                    <a:pt x="0" y="542544"/>
                  </a:lnTo>
                  <a:lnTo>
                    <a:pt x="607313" y="542544"/>
                  </a:lnTo>
                  <a:lnTo>
                    <a:pt x="841248" y="0"/>
                  </a:lnTo>
                  <a:close/>
                </a:path>
              </a:pathLst>
            </a:custGeom>
            <a:solidFill>
              <a:srgbClr val="FF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06667" y="4090415"/>
              <a:ext cx="840105" cy="544195"/>
            </a:xfrm>
            <a:custGeom>
              <a:avLst/>
              <a:gdLst/>
              <a:ahLst/>
              <a:cxnLst/>
              <a:rect l="l" t="t" r="r" b="b"/>
              <a:pathLst>
                <a:path w="840104" h="544195">
                  <a:moveTo>
                    <a:pt x="839724" y="0"/>
                  </a:moveTo>
                  <a:lnTo>
                    <a:pt x="234569" y="0"/>
                  </a:lnTo>
                  <a:lnTo>
                    <a:pt x="0" y="544067"/>
                  </a:lnTo>
                  <a:lnTo>
                    <a:pt x="605155" y="544067"/>
                  </a:lnTo>
                  <a:lnTo>
                    <a:pt x="839724" y="0"/>
                  </a:lnTo>
                  <a:close/>
                </a:path>
              </a:pathLst>
            </a:custGeom>
            <a:solidFill>
              <a:srgbClr val="FF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38544" y="3212591"/>
              <a:ext cx="306705" cy="302895"/>
            </a:xfrm>
            <a:custGeom>
              <a:avLst/>
              <a:gdLst/>
              <a:ahLst/>
              <a:cxnLst/>
              <a:rect l="l" t="t" r="r" b="b"/>
              <a:pathLst>
                <a:path w="306704" h="302895">
                  <a:moveTo>
                    <a:pt x="179362" y="221005"/>
                  </a:moveTo>
                  <a:lnTo>
                    <a:pt x="126492" y="221005"/>
                  </a:lnTo>
                  <a:lnTo>
                    <a:pt x="126492" y="252222"/>
                  </a:lnTo>
                  <a:lnTo>
                    <a:pt x="179362" y="252222"/>
                  </a:lnTo>
                  <a:lnTo>
                    <a:pt x="179362" y="221005"/>
                  </a:lnTo>
                  <a:close/>
                </a:path>
                <a:path w="306704" h="302895">
                  <a:moveTo>
                    <a:pt x="240538" y="302768"/>
                  </a:moveTo>
                  <a:lnTo>
                    <a:pt x="237324" y="286385"/>
                  </a:lnTo>
                  <a:lnTo>
                    <a:pt x="228561" y="272973"/>
                  </a:lnTo>
                  <a:lnTo>
                    <a:pt x="215569" y="263931"/>
                  </a:lnTo>
                  <a:lnTo>
                    <a:pt x="199644" y="260604"/>
                  </a:lnTo>
                  <a:lnTo>
                    <a:pt x="108077" y="260604"/>
                  </a:lnTo>
                  <a:lnTo>
                    <a:pt x="92075" y="263906"/>
                  </a:lnTo>
                  <a:lnTo>
                    <a:pt x="79032" y="272923"/>
                  </a:lnTo>
                  <a:lnTo>
                    <a:pt x="70256" y="286321"/>
                  </a:lnTo>
                  <a:lnTo>
                    <a:pt x="67056" y="302768"/>
                  </a:lnTo>
                  <a:lnTo>
                    <a:pt x="240538" y="302768"/>
                  </a:lnTo>
                  <a:close/>
                </a:path>
                <a:path w="306704" h="302895">
                  <a:moveTo>
                    <a:pt x="306451" y="3429"/>
                  </a:moveTo>
                  <a:lnTo>
                    <a:pt x="303022" y="0"/>
                  </a:lnTo>
                  <a:lnTo>
                    <a:pt x="276606" y="0"/>
                  </a:lnTo>
                  <a:lnTo>
                    <a:pt x="276606" y="33147"/>
                  </a:lnTo>
                  <a:lnTo>
                    <a:pt x="276606" y="178943"/>
                  </a:lnTo>
                  <a:lnTo>
                    <a:pt x="273050" y="182372"/>
                  </a:lnTo>
                  <a:lnTo>
                    <a:pt x="33401" y="182372"/>
                  </a:lnTo>
                  <a:lnTo>
                    <a:pt x="29845" y="178943"/>
                  </a:lnTo>
                  <a:lnTo>
                    <a:pt x="29718" y="174625"/>
                  </a:lnTo>
                  <a:lnTo>
                    <a:pt x="29718" y="37465"/>
                  </a:lnTo>
                  <a:lnTo>
                    <a:pt x="29845" y="33147"/>
                  </a:lnTo>
                  <a:lnTo>
                    <a:pt x="33401" y="29718"/>
                  </a:lnTo>
                  <a:lnTo>
                    <a:pt x="273050" y="29718"/>
                  </a:lnTo>
                  <a:lnTo>
                    <a:pt x="276606" y="33147"/>
                  </a:lnTo>
                  <a:lnTo>
                    <a:pt x="276606" y="0"/>
                  </a:lnTo>
                  <a:lnTo>
                    <a:pt x="3429" y="0"/>
                  </a:lnTo>
                  <a:lnTo>
                    <a:pt x="0" y="3429"/>
                  </a:lnTo>
                  <a:lnTo>
                    <a:pt x="0" y="208661"/>
                  </a:lnTo>
                  <a:lnTo>
                    <a:pt x="3429" y="212090"/>
                  </a:lnTo>
                  <a:lnTo>
                    <a:pt x="303022" y="212090"/>
                  </a:lnTo>
                  <a:lnTo>
                    <a:pt x="306451" y="208661"/>
                  </a:lnTo>
                  <a:lnTo>
                    <a:pt x="306451" y="182372"/>
                  </a:lnTo>
                  <a:lnTo>
                    <a:pt x="306451" y="29718"/>
                  </a:lnTo>
                  <a:lnTo>
                    <a:pt x="306451" y="3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75959" y="5087111"/>
              <a:ext cx="841375" cy="544195"/>
            </a:xfrm>
            <a:custGeom>
              <a:avLst/>
              <a:gdLst/>
              <a:ahLst/>
              <a:cxnLst/>
              <a:rect l="l" t="t" r="r" b="b"/>
              <a:pathLst>
                <a:path w="841375" h="544195">
                  <a:moveTo>
                    <a:pt x="841247" y="0"/>
                  </a:moveTo>
                  <a:lnTo>
                    <a:pt x="234568" y="0"/>
                  </a:lnTo>
                  <a:lnTo>
                    <a:pt x="0" y="544068"/>
                  </a:lnTo>
                  <a:lnTo>
                    <a:pt x="606678" y="544068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FF8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10656" y="4213859"/>
              <a:ext cx="589280" cy="1292860"/>
            </a:xfrm>
            <a:custGeom>
              <a:avLst/>
              <a:gdLst/>
              <a:ahLst/>
              <a:cxnLst/>
              <a:rect l="l" t="t" r="r" b="b"/>
              <a:pathLst>
                <a:path w="589279" h="1292860">
                  <a:moveTo>
                    <a:pt x="96012" y="1259078"/>
                  </a:moveTo>
                  <a:lnTo>
                    <a:pt x="92583" y="1255776"/>
                  </a:lnTo>
                  <a:lnTo>
                    <a:pt x="4953" y="1255776"/>
                  </a:lnTo>
                  <a:lnTo>
                    <a:pt x="1524" y="1259078"/>
                  </a:lnTo>
                  <a:lnTo>
                    <a:pt x="1524" y="1289050"/>
                  </a:lnTo>
                  <a:lnTo>
                    <a:pt x="4953" y="1292479"/>
                  </a:lnTo>
                  <a:lnTo>
                    <a:pt x="92583" y="1292479"/>
                  </a:lnTo>
                  <a:lnTo>
                    <a:pt x="96012" y="1289050"/>
                  </a:lnTo>
                  <a:lnTo>
                    <a:pt x="96012" y="1259078"/>
                  </a:lnTo>
                  <a:close/>
                </a:path>
                <a:path w="589279" h="1292860">
                  <a:moveTo>
                    <a:pt x="96012" y="1208913"/>
                  </a:moveTo>
                  <a:lnTo>
                    <a:pt x="92583" y="1205484"/>
                  </a:lnTo>
                  <a:lnTo>
                    <a:pt x="4953" y="1205484"/>
                  </a:lnTo>
                  <a:lnTo>
                    <a:pt x="1524" y="1208913"/>
                  </a:lnTo>
                  <a:lnTo>
                    <a:pt x="1524" y="1240282"/>
                  </a:lnTo>
                  <a:lnTo>
                    <a:pt x="4953" y="1243711"/>
                  </a:lnTo>
                  <a:lnTo>
                    <a:pt x="92583" y="1243711"/>
                  </a:lnTo>
                  <a:lnTo>
                    <a:pt x="96012" y="1240282"/>
                  </a:lnTo>
                  <a:lnTo>
                    <a:pt x="96012" y="1208913"/>
                  </a:lnTo>
                  <a:close/>
                </a:path>
                <a:path w="589279" h="1292860">
                  <a:moveTo>
                    <a:pt x="205740" y="1259078"/>
                  </a:moveTo>
                  <a:lnTo>
                    <a:pt x="202438" y="1255776"/>
                  </a:lnTo>
                  <a:lnTo>
                    <a:pt x="116205" y="1255776"/>
                  </a:lnTo>
                  <a:lnTo>
                    <a:pt x="112776" y="1259078"/>
                  </a:lnTo>
                  <a:lnTo>
                    <a:pt x="112776" y="1289050"/>
                  </a:lnTo>
                  <a:lnTo>
                    <a:pt x="116205" y="1292479"/>
                  </a:lnTo>
                  <a:lnTo>
                    <a:pt x="202438" y="1292479"/>
                  </a:lnTo>
                  <a:lnTo>
                    <a:pt x="205740" y="1289050"/>
                  </a:lnTo>
                  <a:lnTo>
                    <a:pt x="205740" y="1259078"/>
                  </a:lnTo>
                  <a:close/>
                </a:path>
                <a:path w="589279" h="1292860">
                  <a:moveTo>
                    <a:pt x="205740" y="1208913"/>
                  </a:moveTo>
                  <a:lnTo>
                    <a:pt x="202438" y="1205484"/>
                  </a:lnTo>
                  <a:lnTo>
                    <a:pt x="116205" y="1205484"/>
                  </a:lnTo>
                  <a:lnTo>
                    <a:pt x="112776" y="1208913"/>
                  </a:lnTo>
                  <a:lnTo>
                    <a:pt x="112776" y="1240282"/>
                  </a:lnTo>
                  <a:lnTo>
                    <a:pt x="116205" y="1243711"/>
                  </a:lnTo>
                  <a:lnTo>
                    <a:pt x="202438" y="1243711"/>
                  </a:lnTo>
                  <a:lnTo>
                    <a:pt x="205740" y="1240282"/>
                  </a:lnTo>
                  <a:lnTo>
                    <a:pt x="205740" y="1208913"/>
                  </a:lnTo>
                  <a:close/>
                </a:path>
                <a:path w="589279" h="1292860">
                  <a:moveTo>
                    <a:pt x="205740" y="1160018"/>
                  </a:moveTo>
                  <a:lnTo>
                    <a:pt x="202438" y="1156716"/>
                  </a:lnTo>
                  <a:lnTo>
                    <a:pt x="116205" y="1156716"/>
                  </a:lnTo>
                  <a:lnTo>
                    <a:pt x="112776" y="1160018"/>
                  </a:lnTo>
                  <a:lnTo>
                    <a:pt x="112776" y="1189990"/>
                  </a:lnTo>
                  <a:lnTo>
                    <a:pt x="116205" y="1193419"/>
                  </a:lnTo>
                  <a:lnTo>
                    <a:pt x="202438" y="1193419"/>
                  </a:lnTo>
                  <a:lnTo>
                    <a:pt x="205740" y="1189990"/>
                  </a:lnTo>
                  <a:lnTo>
                    <a:pt x="205740" y="1160018"/>
                  </a:lnTo>
                  <a:close/>
                </a:path>
                <a:path w="589279" h="1292860">
                  <a:moveTo>
                    <a:pt x="327660" y="1259078"/>
                  </a:moveTo>
                  <a:lnTo>
                    <a:pt x="324358" y="1255776"/>
                  </a:lnTo>
                  <a:lnTo>
                    <a:pt x="238125" y="1255776"/>
                  </a:lnTo>
                  <a:lnTo>
                    <a:pt x="234696" y="1259078"/>
                  </a:lnTo>
                  <a:lnTo>
                    <a:pt x="234696" y="1289050"/>
                  </a:lnTo>
                  <a:lnTo>
                    <a:pt x="238125" y="1292479"/>
                  </a:lnTo>
                  <a:lnTo>
                    <a:pt x="324358" y="1292479"/>
                  </a:lnTo>
                  <a:lnTo>
                    <a:pt x="327660" y="1289050"/>
                  </a:lnTo>
                  <a:lnTo>
                    <a:pt x="327660" y="1259078"/>
                  </a:lnTo>
                  <a:close/>
                </a:path>
                <a:path w="589279" h="1292860">
                  <a:moveTo>
                    <a:pt x="327660" y="1208913"/>
                  </a:moveTo>
                  <a:lnTo>
                    <a:pt x="324358" y="1205484"/>
                  </a:lnTo>
                  <a:lnTo>
                    <a:pt x="238125" y="1205484"/>
                  </a:lnTo>
                  <a:lnTo>
                    <a:pt x="234696" y="1208913"/>
                  </a:lnTo>
                  <a:lnTo>
                    <a:pt x="234696" y="1240282"/>
                  </a:lnTo>
                  <a:lnTo>
                    <a:pt x="238125" y="1243711"/>
                  </a:lnTo>
                  <a:lnTo>
                    <a:pt x="324358" y="1243711"/>
                  </a:lnTo>
                  <a:lnTo>
                    <a:pt x="327660" y="1240282"/>
                  </a:lnTo>
                  <a:lnTo>
                    <a:pt x="327660" y="1208913"/>
                  </a:lnTo>
                  <a:close/>
                </a:path>
                <a:path w="589279" h="1292860">
                  <a:moveTo>
                    <a:pt x="327660" y="1160018"/>
                  </a:moveTo>
                  <a:lnTo>
                    <a:pt x="324358" y="1156716"/>
                  </a:lnTo>
                  <a:lnTo>
                    <a:pt x="238125" y="1156716"/>
                  </a:lnTo>
                  <a:lnTo>
                    <a:pt x="234696" y="1160018"/>
                  </a:lnTo>
                  <a:lnTo>
                    <a:pt x="234696" y="1189990"/>
                  </a:lnTo>
                  <a:lnTo>
                    <a:pt x="238125" y="1193419"/>
                  </a:lnTo>
                  <a:lnTo>
                    <a:pt x="324358" y="1193419"/>
                  </a:lnTo>
                  <a:lnTo>
                    <a:pt x="327660" y="1189990"/>
                  </a:lnTo>
                  <a:lnTo>
                    <a:pt x="327660" y="1160018"/>
                  </a:lnTo>
                  <a:close/>
                </a:path>
                <a:path w="589279" h="1292860">
                  <a:moveTo>
                    <a:pt x="327660" y="1109853"/>
                  </a:moveTo>
                  <a:lnTo>
                    <a:pt x="324358" y="1106424"/>
                  </a:lnTo>
                  <a:lnTo>
                    <a:pt x="238125" y="1106424"/>
                  </a:lnTo>
                  <a:lnTo>
                    <a:pt x="234696" y="1109853"/>
                  </a:lnTo>
                  <a:lnTo>
                    <a:pt x="234696" y="1141222"/>
                  </a:lnTo>
                  <a:lnTo>
                    <a:pt x="238125" y="1144651"/>
                  </a:lnTo>
                  <a:lnTo>
                    <a:pt x="324358" y="1144651"/>
                  </a:lnTo>
                  <a:lnTo>
                    <a:pt x="327660" y="1141222"/>
                  </a:lnTo>
                  <a:lnTo>
                    <a:pt x="327660" y="1109853"/>
                  </a:lnTo>
                  <a:close/>
                </a:path>
                <a:path w="589279" h="1292860">
                  <a:moveTo>
                    <a:pt x="330962" y="990612"/>
                  </a:moveTo>
                  <a:lnTo>
                    <a:pt x="189357" y="1034796"/>
                  </a:lnTo>
                  <a:lnTo>
                    <a:pt x="213360" y="1046607"/>
                  </a:lnTo>
                  <a:lnTo>
                    <a:pt x="0" y="1171194"/>
                  </a:lnTo>
                  <a:lnTo>
                    <a:pt x="11049" y="1190117"/>
                  </a:lnTo>
                  <a:lnTo>
                    <a:pt x="225933" y="1064768"/>
                  </a:lnTo>
                  <a:lnTo>
                    <a:pt x="223012" y="1092200"/>
                  </a:lnTo>
                  <a:lnTo>
                    <a:pt x="330962" y="990612"/>
                  </a:lnTo>
                  <a:close/>
                </a:path>
                <a:path w="589279" h="1292860">
                  <a:moveTo>
                    <a:pt x="589013" y="201295"/>
                  </a:moveTo>
                  <a:lnTo>
                    <a:pt x="581215" y="159804"/>
                  </a:lnTo>
                  <a:lnTo>
                    <a:pt x="574548" y="144983"/>
                  </a:lnTo>
                  <a:lnTo>
                    <a:pt x="574548" y="179832"/>
                  </a:lnTo>
                  <a:lnTo>
                    <a:pt x="569442" y="183934"/>
                  </a:lnTo>
                  <a:lnTo>
                    <a:pt x="564857" y="187502"/>
                  </a:lnTo>
                  <a:lnTo>
                    <a:pt x="560044" y="191147"/>
                  </a:lnTo>
                  <a:lnTo>
                    <a:pt x="554215" y="195453"/>
                  </a:lnTo>
                  <a:lnTo>
                    <a:pt x="554024" y="185166"/>
                  </a:lnTo>
                  <a:lnTo>
                    <a:pt x="553059" y="174904"/>
                  </a:lnTo>
                  <a:lnTo>
                    <a:pt x="551307" y="164757"/>
                  </a:lnTo>
                  <a:lnTo>
                    <a:pt x="549287" y="156845"/>
                  </a:lnTo>
                  <a:lnTo>
                    <a:pt x="548767" y="154813"/>
                  </a:lnTo>
                  <a:lnTo>
                    <a:pt x="558088" y="151257"/>
                  </a:lnTo>
                  <a:lnTo>
                    <a:pt x="574548" y="179832"/>
                  </a:lnTo>
                  <a:lnTo>
                    <a:pt x="574548" y="144983"/>
                  </a:lnTo>
                  <a:lnTo>
                    <a:pt x="560946" y="114731"/>
                  </a:lnTo>
                  <a:lnTo>
                    <a:pt x="560438" y="113919"/>
                  </a:lnTo>
                  <a:lnTo>
                    <a:pt x="560438" y="142113"/>
                  </a:lnTo>
                  <a:lnTo>
                    <a:pt x="546620" y="145694"/>
                  </a:lnTo>
                  <a:lnTo>
                    <a:pt x="546620" y="191147"/>
                  </a:lnTo>
                  <a:lnTo>
                    <a:pt x="546341" y="201041"/>
                  </a:lnTo>
                  <a:lnTo>
                    <a:pt x="540232" y="205384"/>
                  </a:lnTo>
                  <a:lnTo>
                    <a:pt x="534060" y="209638"/>
                  </a:lnTo>
                  <a:lnTo>
                    <a:pt x="527850" y="213817"/>
                  </a:lnTo>
                  <a:lnTo>
                    <a:pt x="521589" y="217932"/>
                  </a:lnTo>
                  <a:lnTo>
                    <a:pt x="524649" y="204393"/>
                  </a:lnTo>
                  <a:lnTo>
                    <a:pt x="526554" y="191147"/>
                  </a:lnTo>
                  <a:lnTo>
                    <a:pt x="526656" y="189903"/>
                  </a:lnTo>
                  <a:lnTo>
                    <a:pt x="527342" y="178803"/>
                  </a:lnTo>
                  <a:lnTo>
                    <a:pt x="527253" y="166725"/>
                  </a:lnTo>
                  <a:lnTo>
                    <a:pt x="527164" y="162941"/>
                  </a:lnTo>
                  <a:lnTo>
                    <a:pt x="543293" y="156845"/>
                  </a:lnTo>
                  <a:lnTo>
                    <a:pt x="545134" y="167779"/>
                  </a:lnTo>
                  <a:lnTo>
                    <a:pt x="546252" y="178803"/>
                  </a:lnTo>
                  <a:lnTo>
                    <a:pt x="546569" y="187502"/>
                  </a:lnTo>
                  <a:lnTo>
                    <a:pt x="546620" y="191147"/>
                  </a:lnTo>
                  <a:lnTo>
                    <a:pt x="546620" y="145694"/>
                  </a:lnTo>
                  <a:lnTo>
                    <a:pt x="546214" y="145796"/>
                  </a:lnTo>
                  <a:lnTo>
                    <a:pt x="542874" y="135229"/>
                  </a:lnTo>
                  <a:lnTo>
                    <a:pt x="541020" y="129679"/>
                  </a:lnTo>
                  <a:lnTo>
                    <a:pt x="541020" y="147193"/>
                  </a:lnTo>
                  <a:lnTo>
                    <a:pt x="535165" y="148717"/>
                  </a:lnTo>
                  <a:lnTo>
                    <a:pt x="532117" y="149606"/>
                  </a:lnTo>
                  <a:lnTo>
                    <a:pt x="526034" y="151257"/>
                  </a:lnTo>
                  <a:lnTo>
                    <a:pt x="524243" y="137782"/>
                  </a:lnTo>
                  <a:lnTo>
                    <a:pt x="521944" y="124421"/>
                  </a:lnTo>
                  <a:lnTo>
                    <a:pt x="519150" y="111163"/>
                  </a:lnTo>
                  <a:lnTo>
                    <a:pt x="515874" y="98044"/>
                  </a:lnTo>
                  <a:lnTo>
                    <a:pt x="520573" y="99695"/>
                  </a:lnTo>
                  <a:lnTo>
                    <a:pt x="522986" y="100457"/>
                  </a:lnTo>
                  <a:lnTo>
                    <a:pt x="527812" y="102108"/>
                  </a:lnTo>
                  <a:lnTo>
                    <a:pt x="527812" y="102235"/>
                  </a:lnTo>
                  <a:lnTo>
                    <a:pt x="531355" y="113423"/>
                  </a:lnTo>
                  <a:lnTo>
                    <a:pt x="534797" y="124866"/>
                  </a:lnTo>
                  <a:lnTo>
                    <a:pt x="537972" y="135940"/>
                  </a:lnTo>
                  <a:lnTo>
                    <a:pt x="541020" y="147193"/>
                  </a:lnTo>
                  <a:lnTo>
                    <a:pt x="541020" y="129679"/>
                  </a:lnTo>
                  <a:lnTo>
                    <a:pt x="539267" y="124421"/>
                  </a:lnTo>
                  <a:lnTo>
                    <a:pt x="535749" y="114185"/>
                  </a:lnTo>
                  <a:lnTo>
                    <a:pt x="532117" y="103759"/>
                  </a:lnTo>
                  <a:lnTo>
                    <a:pt x="539369" y="106045"/>
                  </a:lnTo>
                  <a:lnTo>
                    <a:pt x="560438" y="142113"/>
                  </a:lnTo>
                  <a:lnTo>
                    <a:pt x="560438" y="113919"/>
                  </a:lnTo>
                  <a:lnTo>
                    <a:pt x="554113" y="103759"/>
                  </a:lnTo>
                  <a:lnTo>
                    <a:pt x="550545" y="98044"/>
                  </a:lnTo>
                  <a:lnTo>
                    <a:pt x="533234" y="70294"/>
                  </a:lnTo>
                  <a:lnTo>
                    <a:pt x="503034" y="30657"/>
                  </a:lnTo>
                  <a:lnTo>
                    <a:pt x="475361" y="0"/>
                  </a:lnTo>
                  <a:lnTo>
                    <a:pt x="480237" y="52768"/>
                  </a:lnTo>
                  <a:lnTo>
                    <a:pt x="468642" y="94551"/>
                  </a:lnTo>
                  <a:lnTo>
                    <a:pt x="449008" y="130733"/>
                  </a:lnTo>
                  <a:lnTo>
                    <a:pt x="429768" y="166725"/>
                  </a:lnTo>
                  <a:lnTo>
                    <a:pt x="419354" y="207899"/>
                  </a:lnTo>
                  <a:lnTo>
                    <a:pt x="423926" y="241782"/>
                  </a:lnTo>
                  <a:lnTo>
                    <a:pt x="440893" y="271360"/>
                  </a:lnTo>
                  <a:lnTo>
                    <a:pt x="467690" y="292290"/>
                  </a:lnTo>
                  <a:lnTo>
                    <a:pt x="501764" y="300228"/>
                  </a:lnTo>
                  <a:lnTo>
                    <a:pt x="536143" y="293585"/>
                  </a:lnTo>
                  <a:lnTo>
                    <a:pt x="563829" y="274243"/>
                  </a:lnTo>
                  <a:lnTo>
                    <a:pt x="582295" y="243179"/>
                  </a:lnTo>
                  <a:lnTo>
                    <a:pt x="586346" y="217932"/>
                  </a:lnTo>
                  <a:lnTo>
                    <a:pt x="589013" y="2012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416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Office Theme</vt:lpstr>
      <vt:lpstr>PowerPoint Presentation</vt:lpstr>
      <vt:lpstr>Abdul Hannan  Sheikh</vt:lpstr>
      <vt:lpstr>Our Main  Services</vt:lpstr>
      <vt:lpstr>Digital Marketing SERVICES Abbsent Solutions provides creativity, passion, professionalism and reliability. We offer a wide range of  marketing services to help you stand out and gain a competitive edge over your competitors.</vt:lpstr>
      <vt:lpstr>DEVELOPMENT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Dreams ART</dc:creator>
  <cp:lastModifiedBy>Farhan Aslam</cp:lastModifiedBy>
  <cp:revision>4</cp:revision>
  <dcterms:created xsi:type="dcterms:W3CDTF">2022-02-19T11:19:18Z</dcterms:created>
  <dcterms:modified xsi:type="dcterms:W3CDTF">2022-02-19T11:39:03Z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2022-02-19T00:00:00Z</vt:filetime>
  </property>
</Properties>
</file>